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Pacifico"/>
      <p:regular r:id="rId20"/>
    </p:embeddedFont>
    <p:embeddedFont>
      <p:font typeface="Short Stack"/>
      <p:regular r:id="rId21"/>
    </p:embeddedFont>
    <p:embeddedFont>
      <p:font typeface="Candar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6ACEFF7-F5CD-47AA-B0C9-C9C6119B27DA}">
  <a:tblStyle styleId="{06ACEFF7-F5CD-47AA-B0C9-C9C6119B27DA}" styleName="Table_0">
    <a:wholeTbl>
      <a:tcTxStyle b="off" i="off">
        <a:font>
          <a:latin typeface="Candara"/>
          <a:ea typeface="Candara"/>
          <a:cs typeface="Candara"/>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DEBF6"/>
          </a:solidFill>
        </a:fill>
      </a:tcStyle>
    </a:wholeTbl>
    <a:band1H>
      <a:tcTxStyle/>
      <a:tcStyle>
        <a:fill>
          <a:solidFill>
            <a:srgbClr val="DAD4EE"/>
          </a:solidFill>
        </a:fill>
      </a:tcStyle>
    </a:band1H>
    <a:band2H>
      <a:tcTxStyle/>
    </a:band2H>
    <a:band1V>
      <a:tcTxStyle/>
      <a:tcStyle>
        <a:fill>
          <a:solidFill>
            <a:srgbClr val="DAD4EE"/>
          </a:solidFill>
        </a:fill>
      </a:tcStyle>
    </a:band1V>
    <a:band2V>
      <a:tcTxStyle/>
    </a:band2V>
    <a:lastCol>
      <a:tcTxStyle b="on" i="off">
        <a:font>
          <a:latin typeface="Candara"/>
          <a:ea typeface="Candara"/>
          <a:cs typeface="Candara"/>
        </a:font>
        <a:schemeClr val="lt1"/>
      </a:tcTxStyle>
      <a:tcStyle>
        <a:fill>
          <a:solidFill>
            <a:schemeClr val="accent1"/>
          </a:solidFill>
        </a:fill>
      </a:tcStyle>
    </a:lastCol>
    <a:firstCol>
      <a:tcTxStyle b="on" i="off">
        <a:font>
          <a:latin typeface="Candara"/>
          <a:ea typeface="Candara"/>
          <a:cs typeface="Candara"/>
        </a:font>
        <a:schemeClr val="lt1"/>
      </a:tcTxStyle>
      <a:tcStyle>
        <a:fill>
          <a:solidFill>
            <a:schemeClr val="accent1"/>
          </a:solidFill>
        </a:fill>
      </a:tcStyle>
    </a:firstCol>
    <a:lastRow>
      <a:tcTxStyle b="on" i="off">
        <a:font>
          <a:latin typeface="Candara"/>
          <a:ea typeface="Candara"/>
          <a:cs typeface="Candara"/>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seCell>
      <a:tcTxStyle/>
    </a:seCell>
    <a:swCell>
      <a:tcTxStyle/>
    </a:swCell>
    <a:firstRow>
      <a:tcTxStyle b="on" i="off">
        <a:font>
          <a:latin typeface="Candara"/>
          <a:ea typeface="Candara"/>
          <a:cs typeface="Candara"/>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acifico-regular.fntdata"/><Relationship Id="rId22" Type="http://schemas.openxmlformats.org/officeDocument/2006/relationships/font" Target="fonts/Candara-regular.fntdata"/><Relationship Id="rId21" Type="http://schemas.openxmlformats.org/officeDocument/2006/relationships/font" Target="fonts/ShortStack-regular.fntdata"/><Relationship Id="rId24" Type="http://schemas.openxmlformats.org/officeDocument/2006/relationships/font" Target="fonts/Candara-italic.fntdata"/><Relationship Id="rId23" Type="http://schemas.openxmlformats.org/officeDocument/2006/relationships/font" Target="fonts/Candar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andar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3" name="Shape 21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4" name="Shape 214"/>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5" name="Shape 2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2" name="Shape 2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9" name="Shape 169"/>
          <p:cNvSpPr txBox="1"/>
          <p:nvPr>
            <p:ph idx="12" type="sldNum"/>
          </p:nvPr>
        </p:nvSpPr>
        <p:spPr>
          <a:xfrm>
            <a:off x="3884613"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6" name="Shape 1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9" name="Shape 1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5" name="Shape 1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blipFill rotWithShape="1">
          <a:blip r:embed="rId2">
            <a:alphaModFix/>
          </a:blip>
          <a:stretch>
            <a:fillRect b="0" l="0" r="0" t="0"/>
          </a:stretch>
        </a:blipFill>
      </p:bgPr>
    </p:bg>
    <p:spTree>
      <p:nvGrpSpPr>
        <p:cNvPr id="15" name="Shape 15"/>
        <p:cNvGrpSpPr/>
        <p:nvPr/>
      </p:nvGrpSpPr>
      <p:grpSpPr>
        <a:xfrm>
          <a:off x="0" y="0"/>
          <a:ext cx="0" cy="0"/>
          <a:chOff x="0" y="0"/>
          <a:chExt cx="0" cy="0"/>
        </a:xfrm>
      </p:grpSpPr>
      <p:grpSp>
        <p:nvGrpSpPr>
          <p:cNvPr id="16" name="Shape 16"/>
          <p:cNvGrpSpPr/>
          <p:nvPr/>
        </p:nvGrpSpPr>
        <p:grpSpPr>
          <a:xfrm>
            <a:off x="0" y="0"/>
            <a:ext cx="1581220" cy="6847027"/>
            <a:chOff x="134471" y="0"/>
            <a:chExt cx="1581220" cy="6847027"/>
          </a:xfrm>
        </p:grpSpPr>
        <p:pic>
          <p:nvPicPr>
            <p:cNvPr descr="Overlay-Blank.jpg" id="17" name="Shape 17"/>
            <p:cNvPicPr preferRelativeResize="0"/>
            <p:nvPr/>
          </p:nvPicPr>
          <p:blipFill rotWithShape="1">
            <a:blip r:embed="rId3">
              <a:alphaModFix/>
            </a:blip>
            <a:srcRect b="0" l="1470" r="83676" t="0"/>
            <a:stretch/>
          </p:blipFill>
          <p:spPr>
            <a:xfrm>
              <a:off x="134471" y="0"/>
              <a:ext cx="1355980" cy="6847027"/>
            </a:xfrm>
            <a:prstGeom prst="rect">
              <a:avLst/>
            </a:prstGeom>
            <a:noFill/>
            <a:ln>
              <a:noFill/>
            </a:ln>
          </p:spPr>
        </p:pic>
        <p:pic>
          <p:nvPicPr>
            <p:cNvPr descr="Overlay-VerticalBridge.jpg" id="18" name="Shape 18"/>
            <p:cNvPicPr preferRelativeResize="0"/>
            <p:nvPr/>
          </p:nvPicPr>
          <p:blipFill rotWithShape="1">
            <a:blip r:embed="rId4">
              <a:alphaModFix/>
            </a:blip>
            <a:srcRect b="0" l="0" r="0" t="0"/>
            <a:stretch/>
          </p:blipFill>
          <p:spPr>
            <a:xfrm>
              <a:off x="1447800" y="0"/>
              <a:ext cx="267891" cy="6847027"/>
            </a:xfrm>
            <a:prstGeom prst="rect">
              <a:avLst/>
            </a:prstGeom>
            <a:noFill/>
            <a:ln>
              <a:noFill/>
            </a:ln>
          </p:spPr>
        </p:pic>
      </p:grpSp>
      <p:grpSp>
        <p:nvGrpSpPr>
          <p:cNvPr id="19" name="Shape 19"/>
          <p:cNvGrpSpPr/>
          <p:nvPr/>
        </p:nvGrpSpPr>
        <p:grpSpPr>
          <a:xfrm>
            <a:off x="7546266" y="0"/>
            <a:ext cx="1595557" cy="6847027"/>
            <a:chOff x="7413812" y="0"/>
            <a:chExt cx="1595557" cy="6847027"/>
          </a:xfrm>
        </p:grpSpPr>
        <p:pic>
          <p:nvPicPr>
            <p:cNvPr descr="Overlay-Blank.jpg" id="20" name="Shape 20"/>
            <p:cNvPicPr preferRelativeResize="0"/>
            <p:nvPr/>
          </p:nvPicPr>
          <p:blipFill rotWithShape="1">
            <a:blip r:embed="rId3">
              <a:alphaModFix/>
            </a:blip>
            <a:srcRect b="0" l="0" r="85125" t="0"/>
            <a:stretch/>
          </p:blipFill>
          <p:spPr>
            <a:xfrm>
              <a:off x="7651376" y="0"/>
              <a:ext cx="1357994" cy="6847027"/>
            </a:xfrm>
            <a:prstGeom prst="rect">
              <a:avLst/>
            </a:prstGeom>
            <a:noFill/>
            <a:ln>
              <a:noFill/>
            </a:ln>
          </p:spPr>
        </p:pic>
        <p:pic>
          <p:nvPicPr>
            <p:cNvPr descr="Overlay-VerticalBridge.jpg" id="21" name="Shape 21"/>
            <p:cNvPicPr preferRelativeResize="0"/>
            <p:nvPr/>
          </p:nvPicPr>
          <p:blipFill rotWithShape="1">
            <a:blip r:embed="rId4">
              <a:alphaModFix/>
            </a:blip>
            <a:srcRect b="0" l="0" r="0" t="0"/>
            <a:stretch/>
          </p:blipFill>
          <p:spPr>
            <a:xfrm flipH="1">
              <a:off x="7413812" y="0"/>
              <a:ext cx="267891" cy="6847027"/>
            </a:xfrm>
            <a:prstGeom prst="rect">
              <a:avLst/>
            </a:prstGeom>
            <a:noFill/>
            <a:ln>
              <a:noFill/>
            </a:ln>
          </p:spPr>
        </p:pic>
      </p:grpSp>
      <p:sp>
        <p:nvSpPr>
          <p:cNvPr id="22" name="Shape 22"/>
          <p:cNvSpPr txBox="1"/>
          <p:nvPr>
            <p:ph type="ctrTitle"/>
          </p:nvPr>
        </p:nvSpPr>
        <p:spPr>
          <a:xfrm>
            <a:off x="1854200" y="3693645"/>
            <a:ext cx="5446713" cy="1470025"/>
          </a:xfrm>
          <a:prstGeom prst="rect">
            <a:avLst/>
          </a:prstGeom>
          <a:noFill/>
          <a:ln>
            <a:noFill/>
          </a:ln>
        </p:spPr>
        <p:txBody>
          <a:bodyPr anchorCtr="0" anchor="b" bIns="91425" lIns="91425" rIns="91425" wrap="square" tIns="91425"/>
          <a:lstStyle>
            <a:lvl1pPr indent="0" lvl="0" marL="0" marR="0" rtl="0" algn="ctr">
              <a:lnSpc>
                <a:spcPct val="104615"/>
              </a:lnSpc>
              <a:spcBef>
                <a:spcPts val="0"/>
              </a:spcBef>
              <a:buClr>
                <a:schemeClr val="dk2"/>
              </a:buClr>
              <a:buFont typeface="Pacifico"/>
              <a:buNone/>
              <a:defRPr b="0" i="0" sz="6500" u="none" cap="none" strike="noStrike">
                <a:solidFill>
                  <a:schemeClr val="dk2"/>
                </a:solidFill>
                <a:latin typeface="Pacifico"/>
                <a:ea typeface="Pacifico"/>
                <a:cs typeface="Pacifico"/>
                <a:sym typeface="Pacific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subTitle"/>
          </p:nvPr>
        </p:nvSpPr>
        <p:spPr>
          <a:xfrm>
            <a:off x="1854200" y="5204011"/>
            <a:ext cx="5446713" cy="851647"/>
          </a:xfrm>
          <a:prstGeom prst="rect">
            <a:avLst/>
          </a:prstGeom>
          <a:noFill/>
          <a:ln>
            <a:noFill/>
          </a:ln>
        </p:spPr>
        <p:txBody>
          <a:bodyPr anchorCtr="0" anchor="t" bIns="91425" lIns="91425" rIns="91425" wrap="square" tIns="91425"/>
          <a:lstStyle>
            <a:lvl1pPr indent="0" lvl="0" marL="0" marR="0" rtl="0" algn="ctr">
              <a:spcBef>
                <a:spcPts val="300"/>
              </a:spcBef>
              <a:buClr>
                <a:srgbClr val="B9AAE2"/>
              </a:buClr>
              <a:buFont typeface="Candara"/>
              <a:buNone/>
              <a:defRPr b="0" i="0" sz="1800" u="none" cap="none" strike="noStrike">
                <a:solidFill>
                  <a:schemeClr val="dk2"/>
                </a:solidFill>
                <a:latin typeface="Candara"/>
                <a:ea typeface="Candara"/>
                <a:cs typeface="Candara"/>
                <a:sym typeface="Candara"/>
              </a:defRPr>
            </a:lvl1pPr>
            <a:lvl2pPr indent="0" lvl="1" marL="457200" marR="0" rtl="0" algn="ctr">
              <a:spcBef>
                <a:spcPts val="600"/>
              </a:spcBef>
              <a:buClr>
                <a:schemeClr val="dk2"/>
              </a:buClr>
              <a:buFont typeface="Candara"/>
              <a:buNone/>
              <a:defRPr b="0" i="0" sz="2600" u="none" cap="none" strike="noStrike">
                <a:solidFill>
                  <a:srgbClr val="888888"/>
                </a:solidFill>
                <a:latin typeface="Candara"/>
                <a:ea typeface="Candara"/>
                <a:cs typeface="Candara"/>
                <a:sym typeface="Candara"/>
              </a:defRPr>
            </a:lvl2pPr>
            <a:lvl3pPr indent="0" lvl="2" marL="914400" marR="0" rtl="0" algn="ctr">
              <a:spcBef>
                <a:spcPts val="600"/>
              </a:spcBef>
              <a:buClr>
                <a:srgbClr val="B9AAE2"/>
              </a:buClr>
              <a:buFont typeface="Candara"/>
              <a:buNone/>
              <a:defRPr b="0" i="0" sz="2400" u="none" cap="none" strike="noStrike">
                <a:solidFill>
                  <a:srgbClr val="888888"/>
                </a:solidFill>
                <a:latin typeface="Candara"/>
                <a:ea typeface="Candara"/>
                <a:cs typeface="Candara"/>
                <a:sym typeface="Candara"/>
              </a:defRPr>
            </a:lvl3pPr>
            <a:lvl4pPr indent="0" lvl="3" marL="1371600" marR="0" rtl="0" algn="ctr">
              <a:spcBef>
                <a:spcPts val="600"/>
              </a:spcBef>
              <a:buClr>
                <a:schemeClr val="dk2"/>
              </a:buClr>
              <a:buFont typeface="Candara"/>
              <a:buNone/>
              <a:defRPr b="0" i="0" sz="2200" u="none" cap="none" strike="noStrike">
                <a:solidFill>
                  <a:srgbClr val="888888"/>
                </a:solidFill>
                <a:latin typeface="Candara"/>
                <a:ea typeface="Candara"/>
                <a:cs typeface="Candara"/>
                <a:sym typeface="Candara"/>
              </a:defRPr>
            </a:lvl4pPr>
            <a:lvl5pPr indent="0" lvl="4" marL="1828800" marR="0" rtl="0" algn="ctr">
              <a:spcBef>
                <a:spcPts val="600"/>
              </a:spcBef>
              <a:buClr>
                <a:srgbClr val="B9AAE2"/>
              </a:buClr>
              <a:buFont typeface="Candara"/>
              <a:buNone/>
              <a:defRPr b="0" i="0" sz="2000" u="none" cap="none" strike="noStrike">
                <a:solidFill>
                  <a:srgbClr val="888888"/>
                </a:solidFill>
                <a:latin typeface="Candara"/>
                <a:ea typeface="Candara"/>
                <a:cs typeface="Candara"/>
                <a:sym typeface="Candara"/>
              </a:defRPr>
            </a:lvl5pPr>
            <a:lvl6pPr indent="0" lvl="5" marL="22860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6pPr>
            <a:lvl7pPr indent="0" lvl="6" marL="2743200" marR="0" rtl="0" algn="ctr">
              <a:spcBef>
                <a:spcPts val="400"/>
              </a:spcBef>
              <a:buClr>
                <a:srgbClr val="B9AAE2"/>
              </a:buClr>
              <a:buFont typeface="Arial"/>
              <a:buNone/>
              <a:defRPr b="0" i="0" sz="2000" u="none" cap="none" strike="noStrike">
                <a:solidFill>
                  <a:srgbClr val="888888"/>
                </a:solidFill>
                <a:latin typeface="Candara"/>
                <a:ea typeface="Candara"/>
                <a:cs typeface="Candara"/>
                <a:sym typeface="Candara"/>
              </a:defRPr>
            </a:lvl7pPr>
            <a:lvl8pPr indent="0" lvl="7" marL="32004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8pPr>
            <a:lvl9pPr indent="0" lvl="8" marL="3657600" marR="0" rtl="0" algn="ctr">
              <a:spcBef>
                <a:spcPts val="400"/>
              </a:spcBef>
              <a:buClr>
                <a:srgbClr val="B9AAE2"/>
              </a:buClr>
              <a:buFont typeface="Arial"/>
              <a:buNone/>
              <a:defRPr b="0" i="0" sz="2000" u="none" cap="none" strike="noStrike">
                <a:solidFill>
                  <a:srgbClr val="888888"/>
                </a:solidFill>
                <a:latin typeface="Candara"/>
                <a:ea typeface="Candara"/>
                <a:cs typeface="Candara"/>
                <a:sym typeface="Candara"/>
              </a:defRPr>
            </a:lvl9pPr>
          </a:lstStyle>
          <a:p/>
        </p:txBody>
      </p:sp>
      <p:sp>
        <p:nvSpPr>
          <p:cNvPr id="24" name="Shape 24"/>
          <p:cNvSpPr txBox="1"/>
          <p:nvPr>
            <p:ph idx="10" type="dt"/>
          </p:nvPr>
        </p:nvSpPr>
        <p:spPr>
          <a:xfrm>
            <a:off x="5257800"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chemeClr val="dk2"/>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25" name="Shape 25"/>
          <p:cNvSpPr txBox="1"/>
          <p:nvPr>
            <p:ph idx="11" type="ftr"/>
          </p:nvPr>
        </p:nvSpPr>
        <p:spPr>
          <a:xfrm>
            <a:off x="1752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chemeClr val="dk2"/>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pic>
        <p:nvPicPr>
          <p:cNvPr descr="HR-Color.png" id="26" name="Shape 26"/>
          <p:cNvPicPr preferRelativeResize="0"/>
          <p:nvPr/>
        </p:nvPicPr>
        <p:blipFill rotWithShape="1">
          <a:blip r:embed="rId5">
            <a:alphaModFix/>
          </a:blip>
          <a:srcRect b="0" l="0" r="0" t="0"/>
          <a:stretch/>
        </p:blipFill>
        <p:spPr>
          <a:xfrm>
            <a:off x="1554480" y="4841209"/>
            <a:ext cx="6004463" cy="3403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09" name="Shape 109"/>
        <p:cNvGrpSpPr/>
        <p:nvPr/>
      </p:nvGrpSpPr>
      <p:grpSpPr>
        <a:xfrm>
          <a:off x="0" y="0"/>
          <a:ext cx="0" cy="0"/>
          <a:chOff x="0" y="0"/>
          <a:chExt cx="0" cy="0"/>
        </a:xfrm>
      </p:grpSpPr>
      <p:pic>
        <p:nvPicPr>
          <p:cNvPr descr="Overlay-Blank.jpg" id="110" name="Shape 110"/>
          <p:cNvPicPr preferRelativeResize="0"/>
          <p:nvPr/>
        </p:nvPicPr>
        <p:blipFill rotWithShape="1">
          <a:blip r:embed="rId2">
            <a:alphaModFix/>
          </a:blip>
          <a:srcRect b="0" l="0" r="0" t="0"/>
          <a:stretch/>
        </p:blipFill>
        <p:spPr>
          <a:xfrm>
            <a:off x="0" y="0"/>
            <a:ext cx="9129370" cy="6847027"/>
          </a:xfrm>
          <a:prstGeom prst="rect">
            <a:avLst/>
          </a:prstGeom>
          <a:noFill/>
          <a:ln>
            <a:noFill/>
          </a:ln>
        </p:spPr>
      </p:pic>
      <p:sp>
        <p:nvSpPr>
          <p:cNvPr id="111" name="Shape 111"/>
          <p:cNvSpPr txBox="1"/>
          <p:nvPr>
            <p:ph type="title"/>
          </p:nvPr>
        </p:nvSpPr>
        <p:spPr>
          <a:xfrm>
            <a:off x="381000" y="609600"/>
            <a:ext cx="3612822" cy="1536192"/>
          </a:xfrm>
          <a:prstGeom prst="rect">
            <a:avLst/>
          </a:prstGeom>
          <a:noFill/>
          <a:ln>
            <a:noFill/>
          </a:ln>
        </p:spPr>
        <p:txBody>
          <a:bodyPr anchorCtr="0" anchor="b" bIns="91425" lIns="91425" rIns="91425" wrap="square" tIns="91425"/>
          <a:lstStyle>
            <a:lvl1pPr indent="0" lvl="0" marL="0" marR="0" rtl="0" algn="ctr">
              <a:lnSpc>
                <a:spcPct val="100000"/>
              </a:lnSpc>
              <a:spcBef>
                <a:spcPts val="0"/>
              </a:spcBef>
              <a:buClr>
                <a:schemeClr val="dk2"/>
              </a:buClr>
              <a:buFont typeface="Candara"/>
              <a:buNone/>
              <a:defRPr b="0" i="0" sz="36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2" name="Shape 112"/>
          <p:cNvSpPr/>
          <p:nvPr>
            <p:ph idx="2" type="pic"/>
          </p:nvPr>
        </p:nvSpPr>
        <p:spPr>
          <a:xfrm>
            <a:off x="4873625" y="381000"/>
            <a:ext cx="3813175" cy="5697538"/>
          </a:xfrm>
          <a:prstGeom prst="rect">
            <a:avLst/>
          </a:prstGeom>
          <a:solidFill>
            <a:srgbClr val="D8D8D8"/>
          </a:solidFill>
          <a:ln cap="flat" cmpd="sng" w="101600">
            <a:solidFill>
              <a:srgbClr val="D0C6EB">
                <a:alpha val="40000"/>
              </a:srgbClr>
            </a:solidFill>
            <a:prstDash val="solid"/>
            <a:miter lim="800000"/>
            <a:headEnd len="med" w="med" type="none"/>
            <a:tailEnd len="med" w="med" type="none"/>
          </a:ln>
        </p:spPr>
        <p:txBody>
          <a:bodyPr anchorCtr="0" anchor="t" bIns="91425" lIns="91425" rIns="91425" wrap="square" tIns="91425"/>
          <a:lstStyle>
            <a:lvl1pPr indent="0" lvl="0" marL="0" marR="0" rtl="0" algn="l">
              <a:spcBef>
                <a:spcPts val="2400"/>
              </a:spcBef>
              <a:buClr>
                <a:srgbClr val="B9AAE2"/>
              </a:buClr>
              <a:buFont typeface="Candara"/>
              <a:buNone/>
              <a:defRPr b="0" i="0" sz="3200" u="none" cap="none" strike="noStrike">
                <a:solidFill>
                  <a:schemeClr val="dk2"/>
                </a:solidFill>
                <a:latin typeface="Candara"/>
                <a:ea typeface="Candara"/>
                <a:cs typeface="Candara"/>
                <a:sym typeface="Candara"/>
              </a:defRPr>
            </a:lvl1pPr>
            <a:lvl2pPr indent="0" lvl="1" marL="457200" marR="0" rtl="0" algn="l">
              <a:spcBef>
                <a:spcPts val="600"/>
              </a:spcBef>
              <a:buClr>
                <a:schemeClr val="dk2"/>
              </a:buClr>
              <a:buFont typeface="Candara"/>
              <a:buNone/>
              <a:defRPr b="0" i="0" sz="2800" u="none" cap="none" strike="noStrike">
                <a:solidFill>
                  <a:schemeClr val="dk2"/>
                </a:solidFill>
                <a:latin typeface="Candara"/>
                <a:ea typeface="Candara"/>
                <a:cs typeface="Candara"/>
                <a:sym typeface="Candara"/>
              </a:defRPr>
            </a:lvl2pPr>
            <a:lvl3pPr indent="0" lvl="2" marL="914400" marR="0" rtl="0" algn="l">
              <a:spcBef>
                <a:spcPts val="600"/>
              </a:spcBef>
              <a:buClr>
                <a:srgbClr val="B9AAE2"/>
              </a:buClr>
              <a:buFont typeface="Candara"/>
              <a:buNone/>
              <a:defRPr b="0" i="0" sz="2400" u="none" cap="none" strike="noStrike">
                <a:solidFill>
                  <a:schemeClr val="dk2"/>
                </a:solidFill>
                <a:latin typeface="Candara"/>
                <a:ea typeface="Candara"/>
                <a:cs typeface="Candara"/>
                <a:sym typeface="Candara"/>
              </a:defRPr>
            </a:lvl3pPr>
            <a:lvl4pPr indent="0" lvl="3" marL="1371600" marR="0" rtl="0" algn="l">
              <a:spcBef>
                <a:spcPts val="600"/>
              </a:spcBef>
              <a:buClr>
                <a:schemeClr val="dk2"/>
              </a:buClr>
              <a:buFont typeface="Candara"/>
              <a:buNone/>
              <a:defRPr b="0" i="0" sz="2000" u="none" cap="none" strike="noStrike">
                <a:solidFill>
                  <a:schemeClr val="dk2"/>
                </a:solidFill>
                <a:latin typeface="Candara"/>
                <a:ea typeface="Candara"/>
                <a:cs typeface="Candara"/>
                <a:sym typeface="Candara"/>
              </a:defRPr>
            </a:lvl4pPr>
            <a:lvl5pPr indent="0" lvl="4" marL="1828800" marR="0" rtl="0" algn="l">
              <a:spcBef>
                <a:spcPts val="600"/>
              </a:spcBef>
              <a:buClr>
                <a:srgbClr val="B9AAE2"/>
              </a:buClr>
              <a:buFont typeface="Candara"/>
              <a:buNone/>
              <a:defRPr b="0" i="0" sz="2000" u="none" cap="none" strike="noStrike">
                <a:solidFill>
                  <a:schemeClr val="dk2"/>
                </a:solidFill>
                <a:latin typeface="Candara"/>
                <a:ea typeface="Candara"/>
                <a:cs typeface="Candara"/>
                <a:sym typeface="Candara"/>
              </a:defRPr>
            </a:lvl5pPr>
            <a:lvl6pPr indent="0" lvl="5" marL="2286000" marR="0" rtl="0" algn="l">
              <a:spcBef>
                <a:spcPts val="400"/>
              </a:spcBef>
              <a:buClr>
                <a:schemeClr val="dk2"/>
              </a:buClr>
              <a:buFont typeface="Arial"/>
              <a:buNone/>
              <a:defRPr b="0" i="0" sz="2000" u="none" cap="none" strike="noStrike">
                <a:solidFill>
                  <a:schemeClr val="dk2"/>
                </a:solidFill>
                <a:latin typeface="Candara"/>
                <a:ea typeface="Candara"/>
                <a:cs typeface="Candara"/>
                <a:sym typeface="Candara"/>
              </a:defRPr>
            </a:lvl6pPr>
            <a:lvl7pPr indent="0" lvl="6" marL="2743200" marR="0" rtl="0" algn="l">
              <a:spcBef>
                <a:spcPts val="400"/>
              </a:spcBef>
              <a:buClr>
                <a:srgbClr val="B9AAE2"/>
              </a:buClr>
              <a:buFont typeface="Arial"/>
              <a:buNone/>
              <a:defRPr b="0" i="0" sz="2000" u="none" cap="none" strike="noStrike">
                <a:solidFill>
                  <a:schemeClr val="dk2"/>
                </a:solidFill>
                <a:latin typeface="Candara"/>
                <a:ea typeface="Candara"/>
                <a:cs typeface="Candara"/>
                <a:sym typeface="Candara"/>
              </a:defRPr>
            </a:lvl7pPr>
            <a:lvl8pPr indent="0" lvl="7" marL="3200400" marR="0" rtl="0" algn="l">
              <a:spcBef>
                <a:spcPts val="400"/>
              </a:spcBef>
              <a:buClr>
                <a:schemeClr val="dk2"/>
              </a:buClr>
              <a:buFont typeface="Arial"/>
              <a:buNone/>
              <a:defRPr b="0" i="0" sz="2000" u="none" cap="none" strike="noStrike">
                <a:solidFill>
                  <a:schemeClr val="dk2"/>
                </a:solidFill>
                <a:latin typeface="Candara"/>
                <a:ea typeface="Candara"/>
                <a:cs typeface="Candara"/>
                <a:sym typeface="Candara"/>
              </a:defRPr>
            </a:lvl8pPr>
            <a:lvl9pPr indent="0" lvl="8" marL="3657600" marR="0" rtl="0" algn="l">
              <a:spcBef>
                <a:spcPts val="400"/>
              </a:spcBef>
              <a:buClr>
                <a:srgbClr val="B9AAE2"/>
              </a:buClr>
              <a:buFont typeface="Arial"/>
              <a:buNone/>
              <a:defRPr b="0" i="0" sz="2000" u="none" cap="none" strike="noStrike">
                <a:solidFill>
                  <a:schemeClr val="dk2"/>
                </a:solidFill>
                <a:latin typeface="Candara"/>
                <a:ea typeface="Candara"/>
                <a:cs typeface="Candara"/>
                <a:sym typeface="Candara"/>
              </a:defRPr>
            </a:lvl9pPr>
          </a:lstStyle>
          <a:p/>
        </p:txBody>
      </p:sp>
      <p:sp>
        <p:nvSpPr>
          <p:cNvPr id="113" name="Shape 113"/>
          <p:cNvSpPr txBox="1"/>
          <p:nvPr>
            <p:ph idx="1" type="body"/>
          </p:nvPr>
        </p:nvSpPr>
        <p:spPr>
          <a:xfrm>
            <a:off x="379984" y="2209799"/>
            <a:ext cx="3613792" cy="3222625"/>
          </a:xfrm>
          <a:prstGeom prst="rect">
            <a:avLst/>
          </a:prstGeom>
          <a:noFill/>
          <a:ln>
            <a:noFill/>
          </a:ln>
        </p:spPr>
        <p:txBody>
          <a:bodyPr anchorCtr="0" anchor="t" bIns="91425" lIns="91425" rIns="91425" wrap="square" tIns="91425"/>
          <a:lstStyle>
            <a:lvl1pPr indent="0" lvl="0" marL="0" marR="0" rtl="0" algn="ctr">
              <a:spcBef>
                <a:spcPts val="600"/>
              </a:spcBef>
              <a:buClr>
                <a:srgbClr val="B9AAE2"/>
              </a:buClr>
              <a:buFont typeface="Candara"/>
              <a:buNone/>
              <a:defRPr b="0" i="0" sz="1800" u="none" cap="none" strike="noStrike">
                <a:solidFill>
                  <a:schemeClr val="dk2"/>
                </a:solidFill>
                <a:latin typeface="Candara"/>
                <a:ea typeface="Candara"/>
                <a:cs typeface="Candara"/>
                <a:sym typeface="Candara"/>
              </a:defRPr>
            </a:lvl1pPr>
            <a:lvl2pPr indent="0" lvl="1" marL="457200" marR="0" rtl="0" algn="l">
              <a:spcBef>
                <a:spcPts val="600"/>
              </a:spcBef>
              <a:buClr>
                <a:schemeClr val="dk2"/>
              </a:buClr>
              <a:buFont typeface="Candara"/>
              <a:buNone/>
              <a:defRPr b="0" i="0" sz="1200" u="none" cap="none" strike="noStrike">
                <a:solidFill>
                  <a:schemeClr val="dk2"/>
                </a:solidFill>
                <a:latin typeface="Candara"/>
                <a:ea typeface="Candara"/>
                <a:cs typeface="Candara"/>
                <a:sym typeface="Candara"/>
              </a:defRPr>
            </a:lvl2pPr>
            <a:lvl3pPr indent="0" lvl="2" marL="914400" marR="0" rtl="0" algn="l">
              <a:spcBef>
                <a:spcPts val="600"/>
              </a:spcBef>
              <a:buClr>
                <a:srgbClr val="B9AAE2"/>
              </a:buClr>
              <a:buFont typeface="Candara"/>
              <a:buNone/>
              <a:defRPr b="0" i="0" sz="1000" u="none" cap="none" strike="noStrike">
                <a:solidFill>
                  <a:schemeClr val="dk2"/>
                </a:solidFill>
                <a:latin typeface="Candara"/>
                <a:ea typeface="Candara"/>
                <a:cs typeface="Candara"/>
                <a:sym typeface="Candara"/>
              </a:defRPr>
            </a:lvl3pPr>
            <a:lvl4pPr indent="0" lvl="3" marL="1371600" marR="0" rtl="0" algn="l">
              <a:spcBef>
                <a:spcPts val="600"/>
              </a:spcBef>
              <a:buClr>
                <a:schemeClr val="dk2"/>
              </a:buClr>
              <a:buFont typeface="Candara"/>
              <a:buNone/>
              <a:defRPr b="0" i="0" sz="900" u="none" cap="none" strike="noStrike">
                <a:solidFill>
                  <a:schemeClr val="dk2"/>
                </a:solidFill>
                <a:latin typeface="Candara"/>
                <a:ea typeface="Candara"/>
                <a:cs typeface="Candara"/>
                <a:sym typeface="Candara"/>
              </a:defRPr>
            </a:lvl4pPr>
            <a:lvl5pPr indent="0" lvl="4" marL="1828800" marR="0" rtl="0" algn="l">
              <a:spcBef>
                <a:spcPts val="600"/>
              </a:spcBef>
              <a:buClr>
                <a:srgbClr val="B9AAE2"/>
              </a:buClr>
              <a:buFont typeface="Candara"/>
              <a:buNone/>
              <a:defRPr b="0" i="0" sz="900" u="none" cap="none" strike="noStrike">
                <a:solidFill>
                  <a:schemeClr val="dk2"/>
                </a:solidFill>
                <a:latin typeface="Candara"/>
                <a:ea typeface="Candara"/>
                <a:cs typeface="Candara"/>
                <a:sym typeface="Candara"/>
              </a:defRPr>
            </a:lvl5pPr>
            <a:lvl6pPr indent="0" lvl="5" marL="2286000" marR="0" rtl="0" algn="l">
              <a:spcBef>
                <a:spcPts val="180"/>
              </a:spcBef>
              <a:buClr>
                <a:schemeClr val="dk2"/>
              </a:buClr>
              <a:buFont typeface="Arial"/>
              <a:buNone/>
              <a:defRPr b="0" i="0" sz="900" u="none" cap="none" strike="noStrike">
                <a:solidFill>
                  <a:schemeClr val="dk2"/>
                </a:solidFill>
                <a:latin typeface="Candara"/>
                <a:ea typeface="Candara"/>
                <a:cs typeface="Candara"/>
                <a:sym typeface="Candara"/>
              </a:defRPr>
            </a:lvl6pPr>
            <a:lvl7pPr indent="0" lvl="6" marL="2743200" marR="0" rtl="0" algn="l">
              <a:spcBef>
                <a:spcPts val="180"/>
              </a:spcBef>
              <a:buClr>
                <a:srgbClr val="B9AAE2"/>
              </a:buClr>
              <a:buFont typeface="Arial"/>
              <a:buNone/>
              <a:defRPr b="0" i="0" sz="900" u="none" cap="none" strike="noStrike">
                <a:solidFill>
                  <a:schemeClr val="dk2"/>
                </a:solidFill>
                <a:latin typeface="Candara"/>
                <a:ea typeface="Candara"/>
                <a:cs typeface="Candara"/>
                <a:sym typeface="Candara"/>
              </a:defRPr>
            </a:lvl7pPr>
            <a:lvl8pPr indent="0" lvl="7" marL="3200400" marR="0" rtl="0" algn="l">
              <a:spcBef>
                <a:spcPts val="180"/>
              </a:spcBef>
              <a:buClr>
                <a:schemeClr val="dk2"/>
              </a:buClr>
              <a:buFont typeface="Arial"/>
              <a:buNone/>
              <a:defRPr b="0" i="0" sz="900" u="none" cap="none" strike="noStrike">
                <a:solidFill>
                  <a:schemeClr val="dk2"/>
                </a:solidFill>
                <a:latin typeface="Candara"/>
                <a:ea typeface="Candara"/>
                <a:cs typeface="Candara"/>
                <a:sym typeface="Candara"/>
              </a:defRPr>
            </a:lvl8pPr>
            <a:lvl9pPr indent="0" lvl="8" marL="3657600" marR="0" rtl="0" algn="l">
              <a:spcBef>
                <a:spcPts val="180"/>
              </a:spcBef>
              <a:buClr>
                <a:srgbClr val="B9AAE2"/>
              </a:buClr>
              <a:buFont typeface="Arial"/>
              <a:buNone/>
              <a:defRPr b="0" i="0" sz="900" u="none" cap="none" strike="noStrike">
                <a:solidFill>
                  <a:schemeClr val="dk2"/>
                </a:solidFill>
                <a:latin typeface="Candara"/>
                <a:ea typeface="Candara"/>
                <a:cs typeface="Candara"/>
                <a:sym typeface="Candara"/>
              </a:defRPr>
            </a:lvl9pPr>
          </a:lstStyle>
          <a:p/>
        </p:txBody>
      </p:sp>
      <p:sp>
        <p:nvSpPr>
          <p:cNvPr id="114" name="Shape 114"/>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15" name="Shape 115"/>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16" name="Shape 116"/>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icture with Caption, Alt.">
    <p:spTree>
      <p:nvGrpSpPr>
        <p:cNvPr id="117" name="Shape 117"/>
        <p:cNvGrpSpPr/>
        <p:nvPr/>
      </p:nvGrpSpPr>
      <p:grpSpPr>
        <a:xfrm>
          <a:off x="0" y="0"/>
          <a:ext cx="0" cy="0"/>
          <a:chOff x="0" y="0"/>
          <a:chExt cx="0" cy="0"/>
        </a:xfrm>
      </p:grpSpPr>
      <p:grpSp>
        <p:nvGrpSpPr>
          <p:cNvPr id="118" name="Shape 118"/>
          <p:cNvGrpSpPr/>
          <p:nvPr/>
        </p:nvGrpSpPr>
        <p:grpSpPr>
          <a:xfrm>
            <a:off x="4267200" y="0"/>
            <a:ext cx="4869363" cy="6847027"/>
            <a:chOff x="4267200" y="0"/>
            <a:chExt cx="4869363" cy="6847027"/>
          </a:xfrm>
        </p:grpSpPr>
        <p:pic>
          <p:nvPicPr>
            <p:cNvPr descr="Overlay-Blank.jpg" id="119" name="Shape 119"/>
            <p:cNvPicPr preferRelativeResize="0"/>
            <p:nvPr/>
          </p:nvPicPr>
          <p:blipFill rotWithShape="1">
            <a:blip r:embed="rId2">
              <a:alphaModFix/>
            </a:blip>
            <a:srcRect b="0" l="4302" r="46874" t="0"/>
            <a:stretch/>
          </p:blipFill>
          <p:spPr>
            <a:xfrm>
              <a:off x="4495800" y="0"/>
              <a:ext cx="4640763" cy="6847027"/>
            </a:xfrm>
            <a:prstGeom prst="rect">
              <a:avLst/>
            </a:prstGeom>
            <a:noFill/>
            <a:ln>
              <a:noFill/>
            </a:ln>
          </p:spPr>
        </p:pic>
        <p:pic>
          <p:nvPicPr>
            <p:cNvPr descr="Overlay-VerticalBridge.jpg" id="120" name="Shape 120"/>
            <p:cNvPicPr preferRelativeResize="0"/>
            <p:nvPr/>
          </p:nvPicPr>
          <p:blipFill rotWithShape="1">
            <a:blip r:embed="rId3">
              <a:alphaModFix/>
            </a:blip>
            <a:srcRect b="0" l="0" r="0" t="0"/>
            <a:stretch/>
          </p:blipFill>
          <p:spPr>
            <a:xfrm flipH="1">
              <a:off x="4267200" y="0"/>
              <a:ext cx="267891" cy="6847027"/>
            </a:xfrm>
            <a:prstGeom prst="rect">
              <a:avLst/>
            </a:prstGeom>
            <a:noFill/>
            <a:ln>
              <a:noFill/>
            </a:ln>
          </p:spPr>
        </p:pic>
      </p:grpSp>
      <p:sp>
        <p:nvSpPr>
          <p:cNvPr id="121" name="Shape 121"/>
          <p:cNvSpPr txBox="1"/>
          <p:nvPr>
            <p:ph type="title"/>
          </p:nvPr>
        </p:nvSpPr>
        <p:spPr>
          <a:xfrm>
            <a:off x="381000" y="609600"/>
            <a:ext cx="3612822" cy="1536192"/>
          </a:xfrm>
          <a:prstGeom prst="rect">
            <a:avLst/>
          </a:prstGeom>
          <a:noFill/>
          <a:ln>
            <a:noFill/>
          </a:ln>
        </p:spPr>
        <p:txBody>
          <a:bodyPr anchorCtr="0" anchor="b" bIns="91425" lIns="91425" rIns="91425" wrap="square" tIns="91425"/>
          <a:lstStyle>
            <a:lvl1pPr indent="0" lvl="0" marL="0" marR="0" rtl="0" algn="ctr">
              <a:lnSpc>
                <a:spcPct val="100000"/>
              </a:lnSpc>
              <a:spcBef>
                <a:spcPts val="0"/>
              </a:spcBef>
              <a:buClr>
                <a:schemeClr val="dk2"/>
              </a:buClr>
              <a:buFont typeface="Candara"/>
              <a:buNone/>
              <a:defRPr b="0" i="0" sz="36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2" name="Shape 122"/>
          <p:cNvSpPr/>
          <p:nvPr>
            <p:ph idx="2" type="pic"/>
          </p:nvPr>
        </p:nvSpPr>
        <p:spPr>
          <a:xfrm>
            <a:off x="4873625" y="381000"/>
            <a:ext cx="3813175" cy="5697538"/>
          </a:xfrm>
          <a:prstGeom prst="rect">
            <a:avLst/>
          </a:prstGeom>
          <a:solidFill>
            <a:srgbClr val="D8D8D8"/>
          </a:solidFill>
          <a:ln>
            <a:noFill/>
          </a:ln>
        </p:spPr>
        <p:txBody>
          <a:bodyPr anchorCtr="0" anchor="t" bIns="91425" lIns="91425" rIns="91425" wrap="square" tIns="91425"/>
          <a:lstStyle>
            <a:lvl1pPr indent="0" lvl="0" marL="0" marR="0" rtl="0" algn="l">
              <a:spcBef>
                <a:spcPts val="2400"/>
              </a:spcBef>
              <a:buClr>
                <a:srgbClr val="B9AAE2"/>
              </a:buClr>
              <a:buFont typeface="Candara"/>
              <a:buNone/>
              <a:defRPr b="0" i="0" sz="3200" u="none" cap="none" strike="noStrike">
                <a:solidFill>
                  <a:schemeClr val="dk2"/>
                </a:solidFill>
                <a:latin typeface="Candara"/>
                <a:ea typeface="Candara"/>
                <a:cs typeface="Candara"/>
                <a:sym typeface="Candara"/>
              </a:defRPr>
            </a:lvl1pPr>
            <a:lvl2pPr indent="0" lvl="1" marL="457200" marR="0" rtl="0" algn="l">
              <a:spcBef>
                <a:spcPts val="600"/>
              </a:spcBef>
              <a:buClr>
                <a:schemeClr val="dk2"/>
              </a:buClr>
              <a:buFont typeface="Candara"/>
              <a:buNone/>
              <a:defRPr b="0" i="0" sz="2800" u="none" cap="none" strike="noStrike">
                <a:solidFill>
                  <a:schemeClr val="dk2"/>
                </a:solidFill>
                <a:latin typeface="Candara"/>
                <a:ea typeface="Candara"/>
                <a:cs typeface="Candara"/>
                <a:sym typeface="Candara"/>
              </a:defRPr>
            </a:lvl2pPr>
            <a:lvl3pPr indent="0" lvl="2" marL="914400" marR="0" rtl="0" algn="l">
              <a:spcBef>
                <a:spcPts val="600"/>
              </a:spcBef>
              <a:buClr>
                <a:srgbClr val="B9AAE2"/>
              </a:buClr>
              <a:buFont typeface="Candara"/>
              <a:buNone/>
              <a:defRPr b="0" i="0" sz="2400" u="none" cap="none" strike="noStrike">
                <a:solidFill>
                  <a:schemeClr val="dk2"/>
                </a:solidFill>
                <a:latin typeface="Candara"/>
                <a:ea typeface="Candara"/>
                <a:cs typeface="Candara"/>
                <a:sym typeface="Candara"/>
              </a:defRPr>
            </a:lvl3pPr>
            <a:lvl4pPr indent="0" lvl="3" marL="1371600" marR="0" rtl="0" algn="l">
              <a:spcBef>
                <a:spcPts val="600"/>
              </a:spcBef>
              <a:buClr>
                <a:schemeClr val="dk2"/>
              </a:buClr>
              <a:buFont typeface="Candara"/>
              <a:buNone/>
              <a:defRPr b="0" i="0" sz="2000" u="none" cap="none" strike="noStrike">
                <a:solidFill>
                  <a:schemeClr val="dk2"/>
                </a:solidFill>
                <a:latin typeface="Candara"/>
                <a:ea typeface="Candara"/>
                <a:cs typeface="Candara"/>
                <a:sym typeface="Candara"/>
              </a:defRPr>
            </a:lvl4pPr>
            <a:lvl5pPr indent="0" lvl="4" marL="1828800" marR="0" rtl="0" algn="l">
              <a:spcBef>
                <a:spcPts val="600"/>
              </a:spcBef>
              <a:buClr>
                <a:srgbClr val="B9AAE2"/>
              </a:buClr>
              <a:buFont typeface="Candara"/>
              <a:buNone/>
              <a:defRPr b="0" i="0" sz="2000" u="none" cap="none" strike="noStrike">
                <a:solidFill>
                  <a:schemeClr val="dk2"/>
                </a:solidFill>
                <a:latin typeface="Candara"/>
                <a:ea typeface="Candara"/>
                <a:cs typeface="Candara"/>
                <a:sym typeface="Candara"/>
              </a:defRPr>
            </a:lvl5pPr>
            <a:lvl6pPr indent="0" lvl="5" marL="2286000" marR="0" rtl="0" algn="l">
              <a:spcBef>
                <a:spcPts val="400"/>
              </a:spcBef>
              <a:buClr>
                <a:schemeClr val="dk2"/>
              </a:buClr>
              <a:buFont typeface="Arial"/>
              <a:buNone/>
              <a:defRPr b="0" i="0" sz="2000" u="none" cap="none" strike="noStrike">
                <a:solidFill>
                  <a:schemeClr val="dk2"/>
                </a:solidFill>
                <a:latin typeface="Candara"/>
                <a:ea typeface="Candara"/>
                <a:cs typeface="Candara"/>
                <a:sym typeface="Candara"/>
              </a:defRPr>
            </a:lvl6pPr>
            <a:lvl7pPr indent="0" lvl="6" marL="2743200" marR="0" rtl="0" algn="l">
              <a:spcBef>
                <a:spcPts val="400"/>
              </a:spcBef>
              <a:buClr>
                <a:srgbClr val="B9AAE2"/>
              </a:buClr>
              <a:buFont typeface="Arial"/>
              <a:buNone/>
              <a:defRPr b="0" i="0" sz="2000" u="none" cap="none" strike="noStrike">
                <a:solidFill>
                  <a:schemeClr val="dk2"/>
                </a:solidFill>
                <a:latin typeface="Candara"/>
                <a:ea typeface="Candara"/>
                <a:cs typeface="Candara"/>
                <a:sym typeface="Candara"/>
              </a:defRPr>
            </a:lvl7pPr>
            <a:lvl8pPr indent="0" lvl="7" marL="3200400" marR="0" rtl="0" algn="l">
              <a:spcBef>
                <a:spcPts val="400"/>
              </a:spcBef>
              <a:buClr>
                <a:schemeClr val="dk2"/>
              </a:buClr>
              <a:buFont typeface="Arial"/>
              <a:buNone/>
              <a:defRPr b="0" i="0" sz="2000" u="none" cap="none" strike="noStrike">
                <a:solidFill>
                  <a:schemeClr val="dk2"/>
                </a:solidFill>
                <a:latin typeface="Candara"/>
                <a:ea typeface="Candara"/>
                <a:cs typeface="Candara"/>
                <a:sym typeface="Candara"/>
              </a:defRPr>
            </a:lvl8pPr>
            <a:lvl9pPr indent="0" lvl="8" marL="3657600" marR="0" rtl="0" algn="l">
              <a:spcBef>
                <a:spcPts val="400"/>
              </a:spcBef>
              <a:buClr>
                <a:srgbClr val="B9AAE2"/>
              </a:buClr>
              <a:buFont typeface="Arial"/>
              <a:buNone/>
              <a:defRPr b="0" i="0" sz="2000" u="none" cap="none" strike="noStrike">
                <a:solidFill>
                  <a:schemeClr val="dk2"/>
                </a:solidFill>
                <a:latin typeface="Candara"/>
                <a:ea typeface="Candara"/>
                <a:cs typeface="Candara"/>
                <a:sym typeface="Candara"/>
              </a:defRPr>
            </a:lvl9pPr>
          </a:lstStyle>
          <a:p/>
        </p:txBody>
      </p:sp>
      <p:sp>
        <p:nvSpPr>
          <p:cNvPr id="123" name="Shape 123"/>
          <p:cNvSpPr txBox="1"/>
          <p:nvPr>
            <p:ph idx="1" type="body"/>
          </p:nvPr>
        </p:nvSpPr>
        <p:spPr>
          <a:xfrm>
            <a:off x="379984" y="2209799"/>
            <a:ext cx="3613792" cy="3222625"/>
          </a:xfrm>
          <a:prstGeom prst="rect">
            <a:avLst/>
          </a:prstGeom>
          <a:noFill/>
          <a:ln>
            <a:noFill/>
          </a:ln>
        </p:spPr>
        <p:txBody>
          <a:bodyPr anchorCtr="0" anchor="t" bIns="91425" lIns="91425" rIns="91425" wrap="square" tIns="91425"/>
          <a:lstStyle>
            <a:lvl1pPr indent="0" lvl="0" marL="0" marR="0" rtl="0" algn="ctr">
              <a:spcBef>
                <a:spcPts val="600"/>
              </a:spcBef>
              <a:buClr>
                <a:srgbClr val="B9AAE2"/>
              </a:buClr>
              <a:buFont typeface="Candara"/>
              <a:buNone/>
              <a:defRPr b="0" i="0" sz="1800" u="none" cap="none" strike="noStrike">
                <a:solidFill>
                  <a:schemeClr val="dk2"/>
                </a:solidFill>
                <a:latin typeface="Candara"/>
                <a:ea typeface="Candara"/>
                <a:cs typeface="Candara"/>
                <a:sym typeface="Candara"/>
              </a:defRPr>
            </a:lvl1pPr>
            <a:lvl2pPr indent="0" lvl="1" marL="457200" marR="0" rtl="0" algn="l">
              <a:spcBef>
                <a:spcPts val="600"/>
              </a:spcBef>
              <a:buClr>
                <a:schemeClr val="dk2"/>
              </a:buClr>
              <a:buFont typeface="Candara"/>
              <a:buNone/>
              <a:defRPr b="0" i="0" sz="1200" u="none" cap="none" strike="noStrike">
                <a:solidFill>
                  <a:schemeClr val="dk2"/>
                </a:solidFill>
                <a:latin typeface="Candara"/>
                <a:ea typeface="Candara"/>
                <a:cs typeface="Candara"/>
                <a:sym typeface="Candara"/>
              </a:defRPr>
            </a:lvl2pPr>
            <a:lvl3pPr indent="0" lvl="2" marL="914400" marR="0" rtl="0" algn="l">
              <a:spcBef>
                <a:spcPts val="600"/>
              </a:spcBef>
              <a:buClr>
                <a:srgbClr val="B9AAE2"/>
              </a:buClr>
              <a:buFont typeface="Candara"/>
              <a:buNone/>
              <a:defRPr b="0" i="0" sz="1000" u="none" cap="none" strike="noStrike">
                <a:solidFill>
                  <a:schemeClr val="dk2"/>
                </a:solidFill>
                <a:latin typeface="Candara"/>
                <a:ea typeface="Candara"/>
                <a:cs typeface="Candara"/>
                <a:sym typeface="Candara"/>
              </a:defRPr>
            </a:lvl3pPr>
            <a:lvl4pPr indent="0" lvl="3" marL="1371600" marR="0" rtl="0" algn="l">
              <a:spcBef>
                <a:spcPts val="600"/>
              </a:spcBef>
              <a:buClr>
                <a:schemeClr val="dk2"/>
              </a:buClr>
              <a:buFont typeface="Candara"/>
              <a:buNone/>
              <a:defRPr b="0" i="0" sz="900" u="none" cap="none" strike="noStrike">
                <a:solidFill>
                  <a:schemeClr val="dk2"/>
                </a:solidFill>
                <a:latin typeface="Candara"/>
                <a:ea typeface="Candara"/>
                <a:cs typeface="Candara"/>
                <a:sym typeface="Candara"/>
              </a:defRPr>
            </a:lvl4pPr>
            <a:lvl5pPr indent="0" lvl="4" marL="1828800" marR="0" rtl="0" algn="l">
              <a:spcBef>
                <a:spcPts val="600"/>
              </a:spcBef>
              <a:buClr>
                <a:srgbClr val="B9AAE2"/>
              </a:buClr>
              <a:buFont typeface="Candara"/>
              <a:buNone/>
              <a:defRPr b="0" i="0" sz="900" u="none" cap="none" strike="noStrike">
                <a:solidFill>
                  <a:schemeClr val="dk2"/>
                </a:solidFill>
                <a:latin typeface="Candara"/>
                <a:ea typeface="Candara"/>
                <a:cs typeface="Candara"/>
                <a:sym typeface="Candara"/>
              </a:defRPr>
            </a:lvl5pPr>
            <a:lvl6pPr indent="0" lvl="5" marL="2286000" marR="0" rtl="0" algn="l">
              <a:spcBef>
                <a:spcPts val="180"/>
              </a:spcBef>
              <a:buClr>
                <a:schemeClr val="dk2"/>
              </a:buClr>
              <a:buFont typeface="Arial"/>
              <a:buNone/>
              <a:defRPr b="0" i="0" sz="900" u="none" cap="none" strike="noStrike">
                <a:solidFill>
                  <a:schemeClr val="dk2"/>
                </a:solidFill>
                <a:latin typeface="Candara"/>
                <a:ea typeface="Candara"/>
                <a:cs typeface="Candara"/>
                <a:sym typeface="Candara"/>
              </a:defRPr>
            </a:lvl6pPr>
            <a:lvl7pPr indent="0" lvl="6" marL="2743200" marR="0" rtl="0" algn="l">
              <a:spcBef>
                <a:spcPts val="180"/>
              </a:spcBef>
              <a:buClr>
                <a:srgbClr val="B9AAE2"/>
              </a:buClr>
              <a:buFont typeface="Arial"/>
              <a:buNone/>
              <a:defRPr b="0" i="0" sz="900" u="none" cap="none" strike="noStrike">
                <a:solidFill>
                  <a:schemeClr val="dk2"/>
                </a:solidFill>
                <a:latin typeface="Candara"/>
                <a:ea typeface="Candara"/>
                <a:cs typeface="Candara"/>
                <a:sym typeface="Candara"/>
              </a:defRPr>
            </a:lvl7pPr>
            <a:lvl8pPr indent="0" lvl="7" marL="3200400" marR="0" rtl="0" algn="l">
              <a:spcBef>
                <a:spcPts val="180"/>
              </a:spcBef>
              <a:buClr>
                <a:schemeClr val="dk2"/>
              </a:buClr>
              <a:buFont typeface="Arial"/>
              <a:buNone/>
              <a:defRPr b="0" i="0" sz="900" u="none" cap="none" strike="noStrike">
                <a:solidFill>
                  <a:schemeClr val="dk2"/>
                </a:solidFill>
                <a:latin typeface="Candara"/>
                <a:ea typeface="Candara"/>
                <a:cs typeface="Candara"/>
                <a:sym typeface="Candara"/>
              </a:defRPr>
            </a:lvl8pPr>
            <a:lvl9pPr indent="0" lvl="8" marL="3657600" marR="0" rtl="0" algn="l">
              <a:spcBef>
                <a:spcPts val="180"/>
              </a:spcBef>
              <a:buClr>
                <a:srgbClr val="B9AAE2"/>
              </a:buClr>
              <a:buFont typeface="Arial"/>
              <a:buNone/>
              <a:defRPr b="0" i="0" sz="900" u="none" cap="none" strike="noStrike">
                <a:solidFill>
                  <a:schemeClr val="dk2"/>
                </a:solidFill>
                <a:latin typeface="Candara"/>
                <a:ea typeface="Candara"/>
                <a:cs typeface="Candara"/>
                <a:sym typeface="Candara"/>
              </a:defRPr>
            </a:lvl9pPr>
          </a:lstStyle>
          <a:p/>
        </p:txBody>
      </p:sp>
      <p:sp>
        <p:nvSpPr>
          <p:cNvPr id="124" name="Shape 124"/>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25" name="Shape 125"/>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26" name="Shape 126"/>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7" name="Shape 127"/>
        <p:cNvGrpSpPr/>
        <p:nvPr/>
      </p:nvGrpSpPr>
      <p:grpSpPr>
        <a:xfrm>
          <a:off x="0" y="0"/>
          <a:ext cx="0" cy="0"/>
          <a:chOff x="0" y="0"/>
          <a:chExt cx="0" cy="0"/>
        </a:xfrm>
      </p:grpSpPr>
      <p:grpSp>
        <p:nvGrpSpPr>
          <p:cNvPr id="128" name="Shape 128"/>
          <p:cNvGrpSpPr/>
          <p:nvPr/>
        </p:nvGrpSpPr>
        <p:grpSpPr>
          <a:xfrm>
            <a:off x="0" y="1372650"/>
            <a:ext cx="9129370" cy="5476938"/>
            <a:chOff x="0" y="1372650"/>
            <a:chExt cx="9129370" cy="5476938"/>
          </a:xfrm>
        </p:grpSpPr>
        <p:pic>
          <p:nvPicPr>
            <p:cNvPr descr="Overlay-Blank.jpg" id="129" name="Shape 129"/>
            <p:cNvPicPr preferRelativeResize="0"/>
            <p:nvPr/>
          </p:nvPicPr>
          <p:blipFill rotWithShape="1">
            <a:blip r:embed="rId2">
              <a:alphaModFix/>
            </a:blip>
            <a:srcRect b="0" l="0" r="0" t="23333"/>
            <a:stretch/>
          </p:blipFill>
          <p:spPr>
            <a:xfrm>
              <a:off x="0" y="1600200"/>
              <a:ext cx="9129370" cy="5249388"/>
            </a:xfrm>
            <a:prstGeom prst="rect">
              <a:avLst/>
            </a:prstGeom>
            <a:noFill/>
            <a:ln>
              <a:noFill/>
            </a:ln>
          </p:spPr>
        </p:pic>
        <p:pic>
          <p:nvPicPr>
            <p:cNvPr descr="Overlay-HorizontalBridge.jpg" id="130" name="Shape 130"/>
            <p:cNvPicPr preferRelativeResize="0"/>
            <p:nvPr/>
          </p:nvPicPr>
          <p:blipFill rotWithShape="1">
            <a:blip r:embed="rId3">
              <a:alphaModFix/>
            </a:blip>
            <a:srcRect b="0" l="0" r="0" t="0"/>
            <a:stretch/>
          </p:blipFill>
          <p:spPr>
            <a:xfrm>
              <a:off x="0" y="1372650"/>
              <a:ext cx="9129370" cy="267891"/>
            </a:xfrm>
            <a:prstGeom prst="rect">
              <a:avLst/>
            </a:prstGeom>
            <a:noFill/>
            <a:ln>
              <a:noFill/>
            </a:ln>
          </p:spPr>
        </p:pic>
      </p:grpSp>
      <p:sp>
        <p:nvSpPr>
          <p:cNvPr id="131" name="Shape 131"/>
          <p:cNvSpPr txBox="1"/>
          <p:nvPr>
            <p:ph type="title"/>
          </p:nvPr>
        </p:nvSpPr>
        <p:spPr>
          <a:xfrm>
            <a:off x="792162" y="40341"/>
            <a:ext cx="7570787" cy="1411941"/>
          </a:xfrm>
          <a:prstGeom prst="rect">
            <a:avLst/>
          </a:prstGeom>
          <a:noFill/>
          <a:ln>
            <a:noFill/>
          </a:ln>
        </p:spPr>
        <p:txBody>
          <a:bodyPr anchorCtr="0" anchor="ctr" bIns="91425" lIns="91425" rIns="91425" wrap="square" tIns="91425"/>
          <a:lstStyle>
            <a:lvl1pPr indent="0" lvl="0" marL="0" marR="0" rtl="0" algn="ctr">
              <a:lnSpc>
                <a:spcPct val="111111"/>
              </a:lnSpc>
              <a:spcBef>
                <a:spcPts val="0"/>
              </a:spcBef>
              <a:buClr>
                <a:schemeClr val="dk2"/>
              </a:buClr>
              <a:buFont typeface="Candara"/>
              <a:buNone/>
              <a:defRPr b="0" i="0" sz="54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2" name="Shape 132"/>
          <p:cNvSpPr txBox="1"/>
          <p:nvPr>
            <p:ph idx="1" type="body"/>
          </p:nvPr>
        </p:nvSpPr>
        <p:spPr>
          <a:xfrm rot="5400000">
            <a:off x="2432750" y="120977"/>
            <a:ext cx="4289611" cy="7570787"/>
          </a:xfrm>
          <a:prstGeom prst="rect">
            <a:avLst/>
          </a:prstGeom>
          <a:noFill/>
          <a:ln>
            <a:noFill/>
          </a:ln>
        </p:spPr>
        <p:txBody>
          <a:bodyPr anchorCtr="0" anchor="t" bIns="91425" lIns="91425" rIns="91425" wrap="square" tIns="91425"/>
          <a:lstStyle>
            <a:lvl1pPr indent="-165100" lvl="0" marL="342900" marR="0" rtl="0" algn="l">
              <a:spcBef>
                <a:spcPts val="2400"/>
              </a:spcBef>
              <a:buClr>
                <a:srgbClr val="B9AAE2"/>
              </a:buClr>
              <a:buSzPct val="100000"/>
              <a:buFont typeface="Candara"/>
              <a:buChar char="•"/>
              <a:defRPr b="0" i="0" sz="2800" u="none" cap="none" strike="noStrike">
                <a:solidFill>
                  <a:schemeClr val="dk2"/>
                </a:solidFill>
                <a:latin typeface="Candara"/>
                <a:ea typeface="Candara"/>
                <a:cs typeface="Candara"/>
                <a:sym typeface="Candara"/>
              </a:defRPr>
            </a:lvl1pPr>
            <a:lvl2pPr indent="-177800" lvl="1" marL="685800" marR="0" rtl="0" algn="l">
              <a:spcBef>
                <a:spcPts val="600"/>
              </a:spcBef>
              <a:buClr>
                <a:schemeClr val="dk2"/>
              </a:buClr>
              <a:buSzPct val="100000"/>
              <a:buFont typeface="Candara"/>
              <a:buChar char="•"/>
              <a:defRPr b="0" i="0" sz="2600" u="none" cap="none" strike="noStrike">
                <a:solidFill>
                  <a:schemeClr val="dk2"/>
                </a:solidFill>
                <a:latin typeface="Candara"/>
                <a:ea typeface="Candara"/>
                <a:cs typeface="Candara"/>
                <a:sym typeface="Candara"/>
              </a:defRPr>
            </a:lvl2pPr>
            <a:lvl3pPr indent="-196850" lvl="2" marL="1035050" marR="0" rtl="0" algn="l">
              <a:spcBef>
                <a:spcPts val="6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3pPr>
            <a:lvl4pPr indent="-203200" lvl="3" marL="13716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4pPr>
            <a:lvl5pPr indent="-222250" lvl="4" marL="17208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5pPr>
            <a:lvl6pPr indent="-227013" lvl="5" marL="2055813"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6pPr>
            <a:lvl7pPr indent="-227013" lvl="6" marL="2398713"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7pPr>
            <a:lvl8pPr indent="-228600" lvl="7" marL="2743200"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8pPr>
            <a:lvl9pPr indent="-217488" lvl="8" marL="3087688"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9pPr>
          </a:lstStyle>
          <a:p/>
        </p:txBody>
      </p:sp>
      <p:sp>
        <p:nvSpPr>
          <p:cNvPr id="133" name="Shape 133"/>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34" name="Shape 134"/>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35" name="Shape 135"/>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6" name="Shape 136"/>
        <p:cNvGrpSpPr/>
        <p:nvPr/>
      </p:nvGrpSpPr>
      <p:grpSpPr>
        <a:xfrm>
          <a:off x="0" y="0"/>
          <a:ext cx="0" cy="0"/>
          <a:chOff x="0" y="0"/>
          <a:chExt cx="0" cy="0"/>
        </a:xfrm>
      </p:grpSpPr>
      <p:grpSp>
        <p:nvGrpSpPr>
          <p:cNvPr id="137" name="Shape 137"/>
          <p:cNvGrpSpPr/>
          <p:nvPr/>
        </p:nvGrpSpPr>
        <p:grpSpPr>
          <a:xfrm>
            <a:off x="0" y="0"/>
            <a:ext cx="7696200" cy="6847027"/>
            <a:chOff x="0" y="0"/>
            <a:chExt cx="7696200" cy="6847027"/>
          </a:xfrm>
        </p:grpSpPr>
        <p:pic>
          <p:nvPicPr>
            <p:cNvPr descr="Overlay-Blank.jpg" id="138" name="Shape 138"/>
            <p:cNvPicPr preferRelativeResize="0"/>
            <p:nvPr/>
          </p:nvPicPr>
          <p:blipFill rotWithShape="1">
            <a:blip r:embed="rId2">
              <a:alphaModFix/>
            </a:blip>
            <a:srcRect b="0" l="1471" r="16862" t="0"/>
            <a:stretch/>
          </p:blipFill>
          <p:spPr>
            <a:xfrm>
              <a:off x="0" y="0"/>
              <a:ext cx="7455652" cy="6847027"/>
            </a:xfrm>
            <a:prstGeom prst="rect">
              <a:avLst/>
            </a:prstGeom>
            <a:noFill/>
            <a:ln>
              <a:noFill/>
            </a:ln>
          </p:spPr>
        </p:pic>
        <p:pic>
          <p:nvPicPr>
            <p:cNvPr descr="Overlay-VerticalBridge.jpg" id="139" name="Shape 139"/>
            <p:cNvPicPr preferRelativeResize="0"/>
            <p:nvPr/>
          </p:nvPicPr>
          <p:blipFill rotWithShape="1">
            <a:blip r:embed="rId3">
              <a:alphaModFix/>
            </a:blip>
            <a:srcRect b="0" l="0" r="0" t="0"/>
            <a:stretch/>
          </p:blipFill>
          <p:spPr>
            <a:xfrm>
              <a:off x="7428309" y="0"/>
              <a:ext cx="267891" cy="6847027"/>
            </a:xfrm>
            <a:prstGeom prst="rect">
              <a:avLst/>
            </a:prstGeom>
            <a:noFill/>
            <a:ln>
              <a:noFill/>
            </a:ln>
          </p:spPr>
        </p:pic>
      </p:grpSp>
      <p:sp>
        <p:nvSpPr>
          <p:cNvPr id="140" name="Shape 140"/>
          <p:cNvSpPr txBox="1"/>
          <p:nvPr>
            <p:ph type="title"/>
          </p:nvPr>
        </p:nvSpPr>
        <p:spPr>
          <a:xfrm rot="5400000">
            <a:off x="5495131" y="2505870"/>
            <a:ext cx="5697538" cy="1447800"/>
          </a:xfrm>
          <a:prstGeom prst="rect">
            <a:avLst/>
          </a:prstGeom>
          <a:noFill/>
          <a:ln>
            <a:noFill/>
          </a:ln>
        </p:spPr>
        <p:txBody>
          <a:bodyPr anchorCtr="0" anchor="ctr" bIns="91425" lIns="91425" rIns="91425" wrap="square" tIns="91425"/>
          <a:lstStyle>
            <a:lvl1pPr indent="0" lvl="0" marL="0" marR="0" rtl="0" algn="ctr">
              <a:lnSpc>
                <a:spcPct val="111111"/>
              </a:lnSpc>
              <a:spcBef>
                <a:spcPts val="0"/>
              </a:spcBef>
              <a:buClr>
                <a:schemeClr val="dk2"/>
              </a:buClr>
              <a:buFont typeface="Candara"/>
              <a:buNone/>
              <a:defRPr b="0" i="0" sz="54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1" name="Shape 141"/>
          <p:cNvSpPr txBox="1"/>
          <p:nvPr>
            <p:ph idx="1" type="body"/>
          </p:nvPr>
        </p:nvSpPr>
        <p:spPr>
          <a:xfrm rot="5400000">
            <a:off x="885032" y="-123030"/>
            <a:ext cx="5697537" cy="6705600"/>
          </a:xfrm>
          <a:prstGeom prst="rect">
            <a:avLst/>
          </a:prstGeom>
          <a:noFill/>
          <a:ln>
            <a:noFill/>
          </a:ln>
        </p:spPr>
        <p:txBody>
          <a:bodyPr anchorCtr="0" anchor="t" bIns="91425" lIns="91425" rIns="91425" wrap="square" tIns="91425"/>
          <a:lstStyle>
            <a:lvl1pPr indent="-165100" lvl="0" marL="342900" marR="0" rtl="0" algn="l">
              <a:spcBef>
                <a:spcPts val="2400"/>
              </a:spcBef>
              <a:buClr>
                <a:srgbClr val="B9AAE2"/>
              </a:buClr>
              <a:buSzPct val="100000"/>
              <a:buFont typeface="Candara"/>
              <a:buChar char="•"/>
              <a:defRPr b="0" i="0" sz="2800" u="none" cap="none" strike="noStrike">
                <a:solidFill>
                  <a:schemeClr val="dk2"/>
                </a:solidFill>
                <a:latin typeface="Candara"/>
                <a:ea typeface="Candara"/>
                <a:cs typeface="Candara"/>
                <a:sym typeface="Candara"/>
              </a:defRPr>
            </a:lvl1pPr>
            <a:lvl2pPr indent="-177800" lvl="1" marL="685800" marR="0" rtl="0" algn="l">
              <a:spcBef>
                <a:spcPts val="600"/>
              </a:spcBef>
              <a:buClr>
                <a:schemeClr val="dk2"/>
              </a:buClr>
              <a:buSzPct val="100000"/>
              <a:buFont typeface="Candara"/>
              <a:buChar char="•"/>
              <a:defRPr b="0" i="0" sz="2600" u="none" cap="none" strike="noStrike">
                <a:solidFill>
                  <a:schemeClr val="dk2"/>
                </a:solidFill>
                <a:latin typeface="Candara"/>
                <a:ea typeface="Candara"/>
                <a:cs typeface="Candara"/>
                <a:sym typeface="Candara"/>
              </a:defRPr>
            </a:lvl2pPr>
            <a:lvl3pPr indent="-196850" lvl="2" marL="1035050" marR="0" rtl="0" algn="l">
              <a:spcBef>
                <a:spcPts val="6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3pPr>
            <a:lvl4pPr indent="-203200" lvl="3" marL="13716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4pPr>
            <a:lvl5pPr indent="-222250" lvl="4" marL="17208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5pPr>
            <a:lvl6pPr indent="-227013" lvl="5" marL="2055813"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6pPr>
            <a:lvl7pPr indent="-227013" lvl="6" marL="2398713"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7pPr>
            <a:lvl8pPr indent="-228600" lvl="7" marL="2743200"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8pPr>
            <a:lvl9pPr indent="-217488" lvl="8" marL="3087688"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9pPr>
          </a:lstStyle>
          <a:p/>
        </p:txBody>
      </p:sp>
      <p:sp>
        <p:nvSpPr>
          <p:cNvPr id="142" name="Shape 142"/>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43" name="Shape 143"/>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44" name="Shape 144"/>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7" name="Shape 27"/>
        <p:cNvGrpSpPr/>
        <p:nvPr/>
      </p:nvGrpSpPr>
      <p:grpSpPr>
        <a:xfrm>
          <a:off x="0" y="0"/>
          <a:ext cx="0" cy="0"/>
          <a:chOff x="0" y="0"/>
          <a:chExt cx="0" cy="0"/>
        </a:xfrm>
      </p:grpSpPr>
      <p:grpSp>
        <p:nvGrpSpPr>
          <p:cNvPr id="28" name="Shape 28"/>
          <p:cNvGrpSpPr/>
          <p:nvPr/>
        </p:nvGrpSpPr>
        <p:grpSpPr>
          <a:xfrm>
            <a:off x="0" y="1372650"/>
            <a:ext cx="9129370" cy="5476938"/>
            <a:chOff x="0" y="1372650"/>
            <a:chExt cx="9129370" cy="5476938"/>
          </a:xfrm>
        </p:grpSpPr>
        <p:pic>
          <p:nvPicPr>
            <p:cNvPr descr="Overlay-Blank.jpg" id="29" name="Shape 29"/>
            <p:cNvPicPr preferRelativeResize="0"/>
            <p:nvPr/>
          </p:nvPicPr>
          <p:blipFill rotWithShape="1">
            <a:blip r:embed="rId2">
              <a:alphaModFix/>
            </a:blip>
            <a:srcRect b="0" l="0" r="0" t="23333"/>
            <a:stretch/>
          </p:blipFill>
          <p:spPr>
            <a:xfrm>
              <a:off x="0" y="1600200"/>
              <a:ext cx="9129370" cy="5249388"/>
            </a:xfrm>
            <a:prstGeom prst="rect">
              <a:avLst/>
            </a:prstGeom>
            <a:noFill/>
            <a:ln>
              <a:noFill/>
            </a:ln>
          </p:spPr>
        </p:pic>
        <p:pic>
          <p:nvPicPr>
            <p:cNvPr descr="Overlay-HorizontalBridge.jpg" id="30" name="Shape 30"/>
            <p:cNvPicPr preferRelativeResize="0"/>
            <p:nvPr/>
          </p:nvPicPr>
          <p:blipFill rotWithShape="1">
            <a:blip r:embed="rId3">
              <a:alphaModFix/>
            </a:blip>
            <a:srcRect b="0" l="0" r="0" t="0"/>
            <a:stretch/>
          </p:blipFill>
          <p:spPr>
            <a:xfrm>
              <a:off x="0" y="1372650"/>
              <a:ext cx="9129370" cy="267891"/>
            </a:xfrm>
            <a:prstGeom prst="rect">
              <a:avLst/>
            </a:prstGeom>
            <a:noFill/>
            <a:ln>
              <a:noFill/>
            </a:ln>
          </p:spPr>
        </p:pic>
      </p:grpSp>
      <p:sp>
        <p:nvSpPr>
          <p:cNvPr id="31" name="Shape 31"/>
          <p:cNvSpPr txBox="1"/>
          <p:nvPr>
            <p:ph type="title"/>
          </p:nvPr>
        </p:nvSpPr>
        <p:spPr>
          <a:xfrm>
            <a:off x="792162" y="40341"/>
            <a:ext cx="7570787" cy="1411941"/>
          </a:xfrm>
          <a:prstGeom prst="rect">
            <a:avLst/>
          </a:prstGeom>
          <a:noFill/>
          <a:ln>
            <a:noFill/>
          </a:ln>
        </p:spPr>
        <p:txBody>
          <a:bodyPr anchorCtr="0" anchor="ctr" bIns="91425" lIns="91425" rIns="91425" wrap="square" tIns="91425"/>
          <a:lstStyle>
            <a:lvl1pPr indent="0" lvl="0" marL="0" marR="0" rtl="0" algn="ctr">
              <a:lnSpc>
                <a:spcPct val="111111"/>
              </a:lnSpc>
              <a:spcBef>
                <a:spcPts val="0"/>
              </a:spcBef>
              <a:buClr>
                <a:schemeClr val="dk2"/>
              </a:buClr>
              <a:buFont typeface="Candara"/>
              <a:buNone/>
              <a:defRPr b="0" i="0" sz="54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2" name="Shape 32"/>
          <p:cNvSpPr txBox="1"/>
          <p:nvPr>
            <p:ph idx="1" type="body"/>
          </p:nvPr>
        </p:nvSpPr>
        <p:spPr>
          <a:xfrm>
            <a:off x="792162" y="1761565"/>
            <a:ext cx="7570787" cy="4289611"/>
          </a:xfrm>
          <a:prstGeom prst="rect">
            <a:avLst/>
          </a:prstGeom>
          <a:noFill/>
          <a:ln>
            <a:noFill/>
          </a:ln>
        </p:spPr>
        <p:txBody>
          <a:bodyPr anchorCtr="0" anchor="t" bIns="91425" lIns="91425" rIns="91425" wrap="square" tIns="91425"/>
          <a:lstStyle>
            <a:lvl1pPr indent="-165100" lvl="0" marL="342900" marR="0" rtl="0" algn="l">
              <a:spcBef>
                <a:spcPts val="2400"/>
              </a:spcBef>
              <a:buClr>
                <a:srgbClr val="B9AAE2"/>
              </a:buClr>
              <a:buSzPct val="100000"/>
              <a:buFont typeface="Candara"/>
              <a:buChar char="•"/>
              <a:defRPr b="0" i="0" sz="2800" u="none" cap="none" strike="noStrike">
                <a:solidFill>
                  <a:schemeClr val="dk2"/>
                </a:solidFill>
                <a:latin typeface="Candara"/>
                <a:ea typeface="Candara"/>
                <a:cs typeface="Candara"/>
                <a:sym typeface="Candara"/>
              </a:defRPr>
            </a:lvl1pPr>
            <a:lvl2pPr indent="-177800" lvl="1" marL="685800" marR="0" rtl="0" algn="l">
              <a:spcBef>
                <a:spcPts val="600"/>
              </a:spcBef>
              <a:buClr>
                <a:schemeClr val="dk2"/>
              </a:buClr>
              <a:buSzPct val="100000"/>
              <a:buFont typeface="Candara"/>
              <a:buChar char="•"/>
              <a:defRPr b="0" i="0" sz="2600" u="none" cap="none" strike="noStrike">
                <a:solidFill>
                  <a:schemeClr val="dk2"/>
                </a:solidFill>
                <a:latin typeface="Candara"/>
                <a:ea typeface="Candara"/>
                <a:cs typeface="Candara"/>
                <a:sym typeface="Candara"/>
              </a:defRPr>
            </a:lvl2pPr>
            <a:lvl3pPr indent="-196850" lvl="2" marL="1035050" marR="0" rtl="0" algn="l">
              <a:spcBef>
                <a:spcPts val="6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3pPr>
            <a:lvl4pPr indent="-203200" lvl="3" marL="13716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4pPr>
            <a:lvl5pPr indent="-222250" lvl="4" marL="17208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5pPr>
            <a:lvl6pPr indent="-227013" lvl="5" marL="2055813"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6pPr>
            <a:lvl7pPr indent="-227013" lvl="6" marL="2398713"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7pPr>
            <a:lvl8pPr indent="-228600" lvl="7" marL="2743200"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8pPr>
            <a:lvl9pPr indent="-217488" lvl="8" marL="3087688"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9pPr>
          </a:lstStyle>
          <a:p/>
        </p:txBody>
      </p:sp>
      <p:sp>
        <p:nvSpPr>
          <p:cNvPr id="33" name="Shape 33"/>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34" name="Shape 34"/>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35" name="Shape 35"/>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6" name="Shape 36"/>
        <p:cNvGrpSpPr/>
        <p:nvPr/>
      </p:nvGrpSpPr>
      <p:grpSpPr>
        <a:xfrm>
          <a:off x="0" y="0"/>
          <a:ext cx="0" cy="0"/>
          <a:chOff x="0" y="0"/>
          <a:chExt cx="0" cy="0"/>
        </a:xfrm>
      </p:grpSpPr>
      <p:grpSp>
        <p:nvGrpSpPr>
          <p:cNvPr id="37" name="Shape 37"/>
          <p:cNvGrpSpPr/>
          <p:nvPr/>
        </p:nvGrpSpPr>
        <p:grpSpPr>
          <a:xfrm>
            <a:off x="0" y="1372650"/>
            <a:ext cx="9129370" cy="5476938"/>
            <a:chOff x="0" y="1372650"/>
            <a:chExt cx="9129370" cy="5476938"/>
          </a:xfrm>
        </p:grpSpPr>
        <p:pic>
          <p:nvPicPr>
            <p:cNvPr descr="Overlay-Blank.jpg" id="38" name="Shape 38"/>
            <p:cNvPicPr preferRelativeResize="0"/>
            <p:nvPr/>
          </p:nvPicPr>
          <p:blipFill rotWithShape="1">
            <a:blip r:embed="rId2">
              <a:alphaModFix/>
            </a:blip>
            <a:srcRect b="0" l="0" r="0" t="23333"/>
            <a:stretch/>
          </p:blipFill>
          <p:spPr>
            <a:xfrm>
              <a:off x="0" y="1600200"/>
              <a:ext cx="9129370" cy="5249388"/>
            </a:xfrm>
            <a:prstGeom prst="rect">
              <a:avLst/>
            </a:prstGeom>
            <a:noFill/>
            <a:ln>
              <a:noFill/>
            </a:ln>
          </p:spPr>
        </p:pic>
        <p:pic>
          <p:nvPicPr>
            <p:cNvPr descr="Overlay-HorizontalBridge.jpg" id="39" name="Shape 39"/>
            <p:cNvPicPr preferRelativeResize="0"/>
            <p:nvPr/>
          </p:nvPicPr>
          <p:blipFill rotWithShape="1">
            <a:blip r:embed="rId3">
              <a:alphaModFix/>
            </a:blip>
            <a:srcRect b="0" l="0" r="0" t="0"/>
            <a:stretch/>
          </p:blipFill>
          <p:spPr>
            <a:xfrm>
              <a:off x="0" y="1372650"/>
              <a:ext cx="9129370" cy="267891"/>
            </a:xfrm>
            <a:prstGeom prst="rect">
              <a:avLst/>
            </a:prstGeom>
            <a:noFill/>
            <a:ln>
              <a:noFill/>
            </a:ln>
          </p:spPr>
        </p:pic>
      </p:grpSp>
      <p:sp>
        <p:nvSpPr>
          <p:cNvPr id="40" name="Shape 40"/>
          <p:cNvSpPr txBox="1"/>
          <p:nvPr>
            <p:ph type="title"/>
          </p:nvPr>
        </p:nvSpPr>
        <p:spPr>
          <a:xfrm>
            <a:off x="792162" y="40341"/>
            <a:ext cx="7570787" cy="1411941"/>
          </a:xfrm>
          <a:prstGeom prst="rect">
            <a:avLst/>
          </a:prstGeom>
          <a:noFill/>
          <a:ln>
            <a:noFill/>
          </a:ln>
        </p:spPr>
        <p:txBody>
          <a:bodyPr anchorCtr="0" anchor="ctr" bIns="91425" lIns="91425" rIns="91425" wrap="square" tIns="91425"/>
          <a:lstStyle>
            <a:lvl1pPr indent="0" lvl="0" marL="0" marR="0" rtl="0" algn="ctr">
              <a:lnSpc>
                <a:spcPct val="111111"/>
              </a:lnSpc>
              <a:spcBef>
                <a:spcPts val="0"/>
              </a:spcBef>
              <a:buClr>
                <a:schemeClr val="dk2"/>
              </a:buClr>
              <a:buFont typeface="Candara"/>
              <a:buNone/>
              <a:defRPr b="0" i="0" sz="54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txBox="1"/>
          <p:nvPr>
            <p:ph idx="1" type="body"/>
          </p:nvPr>
        </p:nvSpPr>
        <p:spPr>
          <a:xfrm>
            <a:off x="792162" y="1774825"/>
            <a:ext cx="3566160" cy="4303713"/>
          </a:xfrm>
          <a:prstGeom prst="rect">
            <a:avLst/>
          </a:prstGeom>
          <a:noFill/>
          <a:ln>
            <a:noFill/>
          </a:ln>
        </p:spPr>
        <p:txBody>
          <a:bodyPr anchorCtr="0" anchor="t" bIns="91425" lIns="91425" rIns="91425" wrap="square" tIns="91425"/>
          <a:lstStyle>
            <a:lvl1pPr indent="-190500" lvl="0" marL="342900" marR="0" rtl="0" algn="l">
              <a:spcBef>
                <a:spcPts val="24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1pPr>
            <a:lvl2pPr indent="-203200" lvl="1" marL="6858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2pPr>
            <a:lvl3pPr indent="-222250" lvl="2" marL="10350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3pPr>
            <a:lvl4pPr indent="-228600" lvl="3" marL="1371600" marR="0" rtl="0" algn="l">
              <a:spcBef>
                <a:spcPts val="600"/>
              </a:spcBef>
              <a:buClr>
                <a:schemeClr val="dk2"/>
              </a:buClr>
              <a:buSzPct val="100000"/>
              <a:buFont typeface="Candara"/>
              <a:buChar char="•"/>
              <a:defRPr b="0" i="0" sz="1800" u="none" cap="none" strike="noStrike">
                <a:solidFill>
                  <a:schemeClr val="dk2"/>
                </a:solidFill>
                <a:latin typeface="Candara"/>
                <a:ea typeface="Candara"/>
                <a:cs typeface="Candara"/>
                <a:sym typeface="Candara"/>
              </a:defRPr>
            </a:lvl4pPr>
            <a:lvl5pPr indent="-234950" lvl="4" marL="1720850" marR="0" rtl="0" algn="l">
              <a:spcBef>
                <a:spcPts val="600"/>
              </a:spcBef>
              <a:buClr>
                <a:srgbClr val="B9AAE2"/>
              </a:buClr>
              <a:buSzPct val="100000"/>
              <a:buFont typeface="Candara"/>
              <a:buChar char="•"/>
              <a:defRPr b="0" i="0" sz="1800" u="none" cap="none" strike="noStrike">
                <a:solidFill>
                  <a:schemeClr val="dk2"/>
                </a:solidFill>
                <a:latin typeface="Candara"/>
                <a:ea typeface="Candara"/>
                <a:cs typeface="Candara"/>
                <a:sym typeface="Candara"/>
              </a:defRPr>
            </a:lvl5pPr>
            <a:lvl6pPr indent="-239713" lvl="5"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6pPr>
            <a:lvl7pPr indent="-239713" lvl="6"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7pPr>
            <a:lvl8pPr indent="-239713" lvl="7"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8pPr>
            <a:lvl9pPr indent="-239713" lvl="8"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9pPr>
          </a:lstStyle>
          <a:p/>
        </p:txBody>
      </p:sp>
      <p:sp>
        <p:nvSpPr>
          <p:cNvPr id="42" name="Shape 42"/>
          <p:cNvSpPr txBox="1"/>
          <p:nvPr>
            <p:ph idx="2" type="body"/>
          </p:nvPr>
        </p:nvSpPr>
        <p:spPr>
          <a:xfrm>
            <a:off x="4766534" y="1774825"/>
            <a:ext cx="3566160" cy="4303713"/>
          </a:xfrm>
          <a:prstGeom prst="rect">
            <a:avLst/>
          </a:prstGeom>
          <a:noFill/>
          <a:ln>
            <a:noFill/>
          </a:ln>
        </p:spPr>
        <p:txBody>
          <a:bodyPr anchorCtr="0" anchor="t" bIns="91425" lIns="91425" rIns="91425" wrap="square" tIns="91425"/>
          <a:lstStyle>
            <a:lvl1pPr indent="-190500" lvl="0" marL="342900" marR="0" rtl="0" algn="l">
              <a:spcBef>
                <a:spcPts val="24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1pPr>
            <a:lvl2pPr indent="-203200" lvl="1" marL="6858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2pPr>
            <a:lvl3pPr indent="-222250" lvl="2" marL="10350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3pPr>
            <a:lvl4pPr indent="-228600" lvl="3" marL="1371600" marR="0" rtl="0" algn="l">
              <a:spcBef>
                <a:spcPts val="600"/>
              </a:spcBef>
              <a:buClr>
                <a:schemeClr val="dk2"/>
              </a:buClr>
              <a:buSzPct val="100000"/>
              <a:buFont typeface="Candara"/>
              <a:buChar char="•"/>
              <a:defRPr b="0" i="0" sz="1800" u="none" cap="none" strike="noStrike">
                <a:solidFill>
                  <a:schemeClr val="dk2"/>
                </a:solidFill>
                <a:latin typeface="Candara"/>
                <a:ea typeface="Candara"/>
                <a:cs typeface="Candara"/>
                <a:sym typeface="Candara"/>
              </a:defRPr>
            </a:lvl4pPr>
            <a:lvl5pPr indent="-234950" lvl="4" marL="1720850" marR="0" rtl="0" algn="l">
              <a:spcBef>
                <a:spcPts val="600"/>
              </a:spcBef>
              <a:buClr>
                <a:srgbClr val="B9AAE2"/>
              </a:buClr>
              <a:buSzPct val="100000"/>
              <a:buFont typeface="Candara"/>
              <a:buChar char="•"/>
              <a:defRPr b="0" i="0" sz="1800" u="none" cap="none" strike="noStrike">
                <a:solidFill>
                  <a:schemeClr val="dk2"/>
                </a:solidFill>
                <a:latin typeface="Candara"/>
                <a:ea typeface="Candara"/>
                <a:cs typeface="Candara"/>
                <a:sym typeface="Candara"/>
              </a:defRPr>
            </a:lvl5pPr>
            <a:lvl6pPr indent="-239713" lvl="5"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6pPr>
            <a:lvl7pPr indent="-239713" lvl="6"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7pPr>
            <a:lvl8pPr indent="-239713" lvl="7"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8pPr>
            <a:lvl9pPr indent="-239713" lvl="8"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9pPr>
          </a:lstStyle>
          <a:p/>
        </p:txBody>
      </p:sp>
      <p:sp>
        <p:nvSpPr>
          <p:cNvPr id="43" name="Shape 43"/>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44" name="Shape 44"/>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45" name="Shape 45"/>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with Picture">
    <p:bg>
      <p:bgPr>
        <a:blipFill rotWithShape="1">
          <a:blip r:embed="rId2">
            <a:alphaModFix/>
          </a:blip>
          <a:stretch>
            <a:fillRect b="0" l="0" r="0" t="0"/>
          </a:stretch>
        </a:blipFill>
      </p:bgPr>
    </p:bg>
    <p:spTree>
      <p:nvGrpSpPr>
        <p:cNvPr id="46" name="Shape 46"/>
        <p:cNvGrpSpPr/>
        <p:nvPr/>
      </p:nvGrpSpPr>
      <p:grpSpPr>
        <a:xfrm>
          <a:off x="0" y="0"/>
          <a:ext cx="0" cy="0"/>
          <a:chOff x="0" y="0"/>
          <a:chExt cx="0" cy="0"/>
        </a:xfrm>
      </p:grpSpPr>
      <p:grpSp>
        <p:nvGrpSpPr>
          <p:cNvPr id="47" name="Shape 47"/>
          <p:cNvGrpSpPr/>
          <p:nvPr/>
        </p:nvGrpSpPr>
        <p:grpSpPr>
          <a:xfrm>
            <a:off x="0" y="0"/>
            <a:ext cx="1581220" cy="6847027"/>
            <a:chOff x="134471" y="0"/>
            <a:chExt cx="1581220" cy="6847027"/>
          </a:xfrm>
        </p:grpSpPr>
        <p:pic>
          <p:nvPicPr>
            <p:cNvPr descr="Overlay-Blank.jpg" id="48" name="Shape 48"/>
            <p:cNvPicPr preferRelativeResize="0"/>
            <p:nvPr/>
          </p:nvPicPr>
          <p:blipFill rotWithShape="1">
            <a:blip r:embed="rId3">
              <a:alphaModFix/>
            </a:blip>
            <a:srcRect b="0" l="1470" r="83676" t="0"/>
            <a:stretch/>
          </p:blipFill>
          <p:spPr>
            <a:xfrm>
              <a:off x="134471" y="0"/>
              <a:ext cx="1355980" cy="6847027"/>
            </a:xfrm>
            <a:prstGeom prst="rect">
              <a:avLst/>
            </a:prstGeom>
            <a:noFill/>
            <a:ln>
              <a:noFill/>
            </a:ln>
          </p:spPr>
        </p:pic>
        <p:pic>
          <p:nvPicPr>
            <p:cNvPr descr="Overlay-VerticalBridge.jpg" id="49" name="Shape 49"/>
            <p:cNvPicPr preferRelativeResize="0"/>
            <p:nvPr/>
          </p:nvPicPr>
          <p:blipFill rotWithShape="1">
            <a:blip r:embed="rId4">
              <a:alphaModFix/>
            </a:blip>
            <a:srcRect b="0" l="0" r="0" t="0"/>
            <a:stretch/>
          </p:blipFill>
          <p:spPr>
            <a:xfrm>
              <a:off x="1447800" y="0"/>
              <a:ext cx="267891" cy="6847027"/>
            </a:xfrm>
            <a:prstGeom prst="rect">
              <a:avLst/>
            </a:prstGeom>
            <a:noFill/>
            <a:ln>
              <a:noFill/>
            </a:ln>
          </p:spPr>
        </p:pic>
      </p:grpSp>
      <p:grpSp>
        <p:nvGrpSpPr>
          <p:cNvPr id="50" name="Shape 50"/>
          <p:cNvGrpSpPr/>
          <p:nvPr/>
        </p:nvGrpSpPr>
        <p:grpSpPr>
          <a:xfrm>
            <a:off x="7546266" y="0"/>
            <a:ext cx="1595557" cy="6847027"/>
            <a:chOff x="7413812" y="0"/>
            <a:chExt cx="1595557" cy="6847027"/>
          </a:xfrm>
        </p:grpSpPr>
        <p:pic>
          <p:nvPicPr>
            <p:cNvPr descr="Overlay-Blank.jpg" id="51" name="Shape 51"/>
            <p:cNvPicPr preferRelativeResize="0"/>
            <p:nvPr/>
          </p:nvPicPr>
          <p:blipFill rotWithShape="1">
            <a:blip r:embed="rId3">
              <a:alphaModFix/>
            </a:blip>
            <a:srcRect b="0" l="0" r="85125" t="0"/>
            <a:stretch/>
          </p:blipFill>
          <p:spPr>
            <a:xfrm>
              <a:off x="7651376" y="0"/>
              <a:ext cx="1357994" cy="6847027"/>
            </a:xfrm>
            <a:prstGeom prst="rect">
              <a:avLst/>
            </a:prstGeom>
            <a:noFill/>
            <a:ln>
              <a:noFill/>
            </a:ln>
          </p:spPr>
        </p:pic>
        <p:pic>
          <p:nvPicPr>
            <p:cNvPr descr="Overlay-VerticalBridge.jpg" id="52" name="Shape 52"/>
            <p:cNvPicPr preferRelativeResize="0"/>
            <p:nvPr/>
          </p:nvPicPr>
          <p:blipFill rotWithShape="1">
            <a:blip r:embed="rId4">
              <a:alphaModFix/>
            </a:blip>
            <a:srcRect b="0" l="0" r="0" t="0"/>
            <a:stretch/>
          </p:blipFill>
          <p:spPr>
            <a:xfrm flipH="1">
              <a:off x="7413812" y="0"/>
              <a:ext cx="267891" cy="6847027"/>
            </a:xfrm>
            <a:prstGeom prst="rect">
              <a:avLst/>
            </a:prstGeom>
            <a:noFill/>
            <a:ln>
              <a:noFill/>
            </a:ln>
          </p:spPr>
        </p:pic>
      </p:grpSp>
      <p:sp>
        <p:nvSpPr>
          <p:cNvPr id="53" name="Shape 53"/>
          <p:cNvSpPr txBox="1"/>
          <p:nvPr>
            <p:ph type="ctrTitle"/>
          </p:nvPr>
        </p:nvSpPr>
        <p:spPr>
          <a:xfrm>
            <a:off x="1854200" y="3693645"/>
            <a:ext cx="5446713" cy="1470025"/>
          </a:xfrm>
          <a:prstGeom prst="rect">
            <a:avLst/>
          </a:prstGeom>
          <a:noFill/>
          <a:ln>
            <a:noFill/>
          </a:ln>
        </p:spPr>
        <p:txBody>
          <a:bodyPr anchorCtr="0" anchor="b" bIns="91425" lIns="91425" rIns="91425" wrap="square" tIns="91425"/>
          <a:lstStyle>
            <a:lvl1pPr indent="0" lvl="0" marL="0" marR="0" rtl="0" algn="ctr">
              <a:lnSpc>
                <a:spcPct val="104615"/>
              </a:lnSpc>
              <a:spcBef>
                <a:spcPts val="0"/>
              </a:spcBef>
              <a:buClr>
                <a:schemeClr val="dk2"/>
              </a:buClr>
              <a:buFont typeface="Pacifico"/>
              <a:buNone/>
              <a:defRPr b="0" i="0" sz="6500" u="none" cap="none" strike="noStrike">
                <a:solidFill>
                  <a:schemeClr val="dk2"/>
                </a:solidFill>
                <a:latin typeface="Pacifico"/>
                <a:ea typeface="Pacifico"/>
                <a:cs typeface="Pacifico"/>
                <a:sym typeface="Pacific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4" name="Shape 54"/>
          <p:cNvSpPr txBox="1"/>
          <p:nvPr>
            <p:ph idx="1" type="subTitle"/>
          </p:nvPr>
        </p:nvSpPr>
        <p:spPr>
          <a:xfrm>
            <a:off x="1854200" y="5204011"/>
            <a:ext cx="5446713" cy="851647"/>
          </a:xfrm>
          <a:prstGeom prst="rect">
            <a:avLst/>
          </a:prstGeom>
          <a:noFill/>
          <a:ln>
            <a:noFill/>
          </a:ln>
        </p:spPr>
        <p:txBody>
          <a:bodyPr anchorCtr="0" anchor="t" bIns="91425" lIns="91425" rIns="91425" wrap="square" tIns="91425"/>
          <a:lstStyle>
            <a:lvl1pPr indent="0" lvl="0" marL="0" marR="0" rtl="0" algn="ctr">
              <a:spcBef>
                <a:spcPts val="300"/>
              </a:spcBef>
              <a:buClr>
                <a:srgbClr val="B9AAE2"/>
              </a:buClr>
              <a:buFont typeface="Candara"/>
              <a:buNone/>
              <a:defRPr b="0" i="0" sz="1800" u="none" cap="none" strike="noStrike">
                <a:solidFill>
                  <a:schemeClr val="dk2"/>
                </a:solidFill>
                <a:latin typeface="Candara"/>
                <a:ea typeface="Candara"/>
                <a:cs typeface="Candara"/>
                <a:sym typeface="Candara"/>
              </a:defRPr>
            </a:lvl1pPr>
            <a:lvl2pPr indent="0" lvl="1" marL="457200" marR="0" rtl="0" algn="ctr">
              <a:spcBef>
                <a:spcPts val="600"/>
              </a:spcBef>
              <a:buClr>
                <a:schemeClr val="dk2"/>
              </a:buClr>
              <a:buFont typeface="Candara"/>
              <a:buNone/>
              <a:defRPr b="0" i="0" sz="2600" u="none" cap="none" strike="noStrike">
                <a:solidFill>
                  <a:srgbClr val="888888"/>
                </a:solidFill>
                <a:latin typeface="Candara"/>
                <a:ea typeface="Candara"/>
                <a:cs typeface="Candara"/>
                <a:sym typeface="Candara"/>
              </a:defRPr>
            </a:lvl2pPr>
            <a:lvl3pPr indent="0" lvl="2" marL="914400" marR="0" rtl="0" algn="ctr">
              <a:spcBef>
                <a:spcPts val="600"/>
              </a:spcBef>
              <a:buClr>
                <a:srgbClr val="B9AAE2"/>
              </a:buClr>
              <a:buFont typeface="Candara"/>
              <a:buNone/>
              <a:defRPr b="0" i="0" sz="2400" u="none" cap="none" strike="noStrike">
                <a:solidFill>
                  <a:srgbClr val="888888"/>
                </a:solidFill>
                <a:latin typeface="Candara"/>
                <a:ea typeface="Candara"/>
                <a:cs typeface="Candara"/>
                <a:sym typeface="Candara"/>
              </a:defRPr>
            </a:lvl3pPr>
            <a:lvl4pPr indent="0" lvl="3" marL="1371600" marR="0" rtl="0" algn="ctr">
              <a:spcBef>
                <a:spcPts val="600"/>
              </a:spcBef>
              <a:buClr>
                <a:schemeClr val="dk2"/>
              </a:buClr>
              <a:buFont typeface="Candara"/>
              <a:buNone/>
              <a:defRPr b="0" i="0" sz="2200" u="none" cap="none" strike="noStrike">
                <a:solidFill>
                  <a:srgbClr val="888888"/>
                </a:solidFill>
                <a:latin typeface="Candara"/>
                <a:ea typeface="Candara"/>
                <a:cs typeface="Candara"/>
                <a:sym typeface="Candara"/>
              </a:defRPr>
            </a:lvl4pPr>
            <a:lvl5pPr indent="0" lvl="4" marL="1828800" marR="0" rtl="0" algn="ctr">
              <a:spcBef>
                <a:spcPts val="600"/>
              </a:spcBef>
              <a:buClr>
                <a:srgbClr val="B9AAE2"/>
              </a:buClr>
              <a:buFont typeface="Candara"/>
              <a:buNone/>
              <a:defRPr b="0" i="0" sz="2000" u="none" cap="none" strike="noStrike">
                <a:solidFill>
                  <a:srgbClr val="888888"/>
                </a:solidFill>
                <a:latin typeface="Candara"/>
                <a:ea typeface="Candara"/>
                <a:cs typeface="Candara"/>
                <a:sym typeface="Candara"/>
              </a:defRPr>
            </a:lvl5pPr>
            <a:lvl6pPr indent="0" lvl="5" marL="22860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6pPr>
            <a:lvl7pPr indent="0" lvl="6" marL="2743200" marR="0" rtl="0" algn="ctr">
              <a:spcBef>
                <a:spcPts val="400"/>
              </a:spcBef>
              <a:buClr>
                <a:srgbClr val="B9AAE2"/>
              </a:buClr>
              <a:buFont typeface="Arial"/>
              <a:buNone/>
              <a:defRPr b="0" i="0" sz="2000" u="none" cap="none" strike="noStrike">
                <a:solidFill>
                  <a:srgbClr val="888888"/>
                </a:solidFill>
                <a:latin typeface="Candara"/>
                <a:ea typeface="Candara"/>
                <a:cs typeface="Candara"/>
                <a:sym typeface="Candara"/>
              </a:defRPr>
            </a:lvl7pPr>
            <a:lvl8pPr indent="0" lvl="7" marL="32004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8pPr>
            <a:lvl9pPr indent="0" lvl="8" marL="3657600" marR="0" rtl="0" algn="ctr">
              <a:spcBef>
                <a:spcPts val="400"/>
              </a:spcBef>
              <a:buClr>
                <a:srgbClr val="B9AAE2"/>
              </a:buClr>
              <a:buFont typeface="Arial"/>
              <a:buNone/>
              <a:defRPr b="0" i="0" sz="2000" u="none" cap="none" strike="noStrike">
                <a:solidFill>
                  <a:srgbClr val="888888"/>
                </a:solidFill>
                <a:latin typeface="Candara"/>
                <a:ea typeface="Candara"/>
                <a:cs typeface="Candara"/>
                <a:sym typeface="Candara"/>
              </a:defRPr>
            </a:lvl9pPr>
          </a:lstStyle>
          <a:p/>
        </p:txBody>
      </p:sp>
      <p:sp>
        <p:nvSpPr>
          <p:cNvPr id="55" name="Shape 55"/>
          <p:cNvSpPr txBox="1"/>
          <p:nvPr>
            <p:ph idx="10" type="dt"/>
          </p:nvPr>
        </p:nvSpPr>
        <p:spPr>
          <a:xfrm>
            <a:off x="5257800"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chemeClr val="dk2"/>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56" name="Shape 56"/>
          <p:cNvSpPr txBox="1"/>
          <p:nvPr>
            <p:ph idx="11" type="ftr"/>
          </p:nvPr>
        </p:nvSpPr>
        <p:spPr>
          <a:xfrm>
            <a:off x="1752600"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chemeClr val="dk2"/>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pic>
        <p:nvPicPr>
          <p:cNvPr descr="HR-Color.png" id="57" name="Shape 57"/>
          <p:cNvPicPr preferRelativeResize="0"/>
          <p:nvPr/>
        </p:nvPicPr>
        <p:blipFill rotWithShape="1">
          <a:blip r:embed="rId5">
            <a:alphaModFix/>
          </a:blip>
          <a:srcRect b="0" l="0" r="0" t="0"/>
          <a:stretch/>
        </p:blipFill>
        <p:spPr>
          <a:xfrm>
            <a:off x="1554480" y="4841209"/>
            <a:ext cx="6004463" cy="340365"/>
          </a:xfrm>
          <a:prstGeom prst="rect">
            <a:avLst/>
          </a:prstGeom>
          <a:noFill/>
          <a:ln>
            <a:noFill/>
          </a:ln>
        </p:spPr>
      </p:pic>
      <p:sp>
        <p:nvSpPr>
          <p:cNvPr id="58" name="Shape 58"/>
          <p:cNvSpPr/>
          <p:nvPr>
            <p:ph idx="2" type="pic"/>
          </p:nvPr>
        </p:nvSpPr>
        <p:spPr>
          <a:xfrm>
            <a:off x="3307977" y="950260"/>
            <a:ext cx="2528046" cy="2528046"/>
          </a:xfrm>
          <a:prstGeom prst="ellipse">
            <a:avLst/>
          </a:prstGeom>
          <a:solidFill>
            <a:srgbClr val="D8D8D8"/>
          </a:solidFill>
          <a:ln>
            <a:noFill/>
          </a:ln>
        </p:spPr>
        <p:txBody>
          <a:bodyPr anchorCtr="0" anchor="t" bIns="91425" lIns="91425" rIns="91425" wrap="square" tIns="91425"/>
          <a:lstStyle>
            <a:lvl1pPr indent="0" lvl="0" marL="0" marR="0" rtl="0" algn="ctr">
              <a:spcBef>
                <a:spcPts val="2400"/>
              </a:spcBef>
              <a:buClr>
                <a:srgbClr val="B9AAE2"/>
              </a:buClr>
              <a:buFont typeface="Candara"/>
              <a:buNone/>
              <a:defRPr b="0" i="0" sz="2400" u="none" cap="none" strike="noStrike">
                <a:solidFill>
                  <a:schemeClr val="dk2"/>
                </a:solidFill>
                <a:latin typeface="Candara"/>
                <a:ea typeface="Candara"/>
                <a:cs typeface="Candara"/>
                <a:sym typeface="Candara"/>
              </a:defRPr>
            </a:lvl1pPr>
            <a:lvl2pPr indent="-177800" lvl="1" marL="685800" marR="0" rtl="0" algn="l">
              <a:spcBef>
                <a:spcPts val="600"/>
              </a:spcBef>
              <a:buClr>
                <a:schemeClr val="dk2"/>
              </a:buClr>
              <a:buSzPct val="100000"/>
              <a:buFont typeface="Candara"/>
              <a:buChar char="•"/>
              <a:defRPr b="0" i="0" sz="2600" u="none" cap="none" strike="noStrike">
                <a:solidFill>
                  <a:schemeClr val="dk2"/>
                </a:solidFill>
                <a:latin typeface="Candara"/>
                <a:ea typeface="Candara"/>
                <a:cs typeface="Candara"/>
                <a:sym typeface="Candara"/>
              </a:defRPr>
            </a:lvl2pPr>
            <a:lvl3pPr indent="-196850" lvl="2" marL="1035050" marR="0" rtl="0" algn="l">
              <a:spcBef>
                <a:spcPts val="6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3pPr>
            <a:lvl4pPr indent="-203200" lvl="3" marL="13716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4pPr>
            <a:lvl5pPr indent="-222250" lvl="4" marL="17208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5pPr>
            <a:lvl6pPr indent="-227013" lvl="5" marL="2055813"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6pPr>
            <a:lvl7pPr indent="-227013" lvl="6" marL="2398713"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7pPr>
            <a:lvl8pPr indent="-228600" lvl="7" marL="2743200"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8pPr>
            <a:lvl9pPr indent="-217488" lvl="8" marL="3087688"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blipFill rotWithShape="1">
          <a:blip r:embed="rId2">
            <a:alphaModFix/>
          </a:blip>
          <a:stretch>
            <a:fillRect b="0" l="0" r="0" t="0"/>
          </a:stretch>
        </a:blipFill>
      </p:bgPr>
    </p:bg>
    <p:spTree>
      <p:nvGrpSpPr>
        <p:cNvPr id="59" name="Shape 59"/>
        <p:cNvGrpSpPr/>
        <p:nvPr/>
      </p:nvGrpSpPr>
      <p:grpSpPr>
        <a:xfrm>
          <a:off x="0" y="0"/>
          <a:ext cx="0" cy="0"/>
          <a:chOff x="0" y="0"/>
          <a:chExt cx="0" cy="0"/>
        </a:xfrm>
      </p:grpSpPr>
      <p:sp>
        <p:nvSpPr>
          <p:cNvPr id="60" name="Shape 60"/>
          <p:cNvSpPr txBox="1"/>
          <p:nvPr>
            <p:ph type="title"/>
          </p:nvPr>
        </p:nvSpPr>
        <p:spPr>
          <a:xfrm>
            <a:off x="1854200" y="1851212"/>
            <a:ext cx="5446714" cy="1730375"/>
          </a:xfrm>
          <a:prstGeom prst="rect">
            <a:avLst/>
          </a:prstGeom>
          <a:noFill/>
          <a:ln>
            <a:noFill/>
          </a:ln>
        </p:spPr>
        <p:txBody>
          <a:bodyPr anchorCtr="0" anchor="b" bIns="91425" lIns="91425" rIns="91425" wrap="square" tIns="91425"/>
          <a:lstStyle>
            <a:lvl1pPr indent="0" lvl="0" marL="0" marR="0" rtl="0" algn="ctr">
              <a:lnSpc>
                <a:spcPct val="104615"/>
              </a:lnSpc>
              <a:spcBef>
                <a:spcPts val="0"/>
              </a:spcBef>
              <a:buClr>
                <a:schemeClr val="dk2"/>
              </a:buClr>
              <a:buFont typeface="Pacifico"/>
              <a:buNone/>
              <a:defRPr b="0" i="0" sz="6500" u="none" cap="none" strike="noStrike">
                <a:solidFill>
                  <a:schemeClr val="dk2"/>
                </a:solidFill>
                <a:latin typeface="Pacifico"/>
                <a:ea typeface="Pacifico"/>
                <a:cs typeface="Pacifico"/>
                <a:sym typeface="Pacifico"/>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1" name="Shape 61"/>
          <p:cNvSpPr txBox="1"/>
          <p:nvPr>
            <p:ph idx="1" type="body"/>
          </p:nvPr>
        </p:nvSpPr>
        <p:spPr>
          <a:xfrm>
            <a:off x="1854200" y="3576918"/>
            <a:ext cx="5446714" cy="829982"/>
          </a:xfrm>
          <a:prstGeom prst="rect">
            <a:avLst/>
          </a:prstGeom>
          <a:noFill/>
          <a:ln>
            <a:noFill/>
          </a:ln>
        </p:spPr>
        <p:txBody>
          <a:bodyPr anchorCtr="0" anchor="t" bIns="91425" lIns="91425" rIns="91425" wrap="square" tIns="91425"/>
          <a:lstStyle>
            <a:lvl1pPr indent="0" lvl="0" marL="0" marR="0" rtl="0" algn="ctr">
              <a:spcBef>
                <a:spcPts val="300"/>
              </a:spcBef>
              <a:buClr>
                <a:srgbClr val="B9AAE2"/>
              </a:buClr>
              <a:buFont typeface="Candara"/>
              <a:buNone/>
              <a:defRPr b="0" i="0" sz="1800" u="none" cap="none" strike="noStrike">
                <a:solidFill>
                  <a:schemeClr val="dk2"/>
                </a:solidFill>
                <a:latin typeface="Candara"/>
                <a:ea typeface="Candara"/>
                <a:cs typeface="Candara"/>
                <a:sym typeface="Candara"/>
              </a:defRPr>
            </a:lvl1pPr>
            <a:lvl2pPr indent="0" lvl="1" marL="457200" marR="0" rtl="0" algn="l">
              <a:spcBef>
                <a:spcPts val="600"/>
              </a:spcBef>
              <a:buClr>
                <a:schemeClr val="dk2"/>
              </a:buClr>
              <a:buFont typeface="Candara"/>
              <a:buNone/>
              <a:defRPr b="0" i="0" sz="1800" u="none" cap="none" strike="noStrike">
                <a:solidFill>
                  <a:srgbClr val="888888"/>
                </a:solidFill>
                <a:latin typeface="Candara"/>
                <a:ea typeface="Candara"/>
                <a:cs typeface="Candara"/>
                <a:sym typeface="Candara"/>
              </a:defRPr>
            </a:lvl2pPr>
            <a:lvl3pPr indent="0" lvl="2" marL="914400" marR="0" rtl="0" algn="l">
              <a:spcBef>
                <a:spcPts val="600"/>
              </a:spcBef>
              <a:buClr>
                <a:srgbClr val="B9AAE2"/>
              </a:buClr>
              <a:buFont typeface="Candara"/>
              <a:buNone/>
              <a:defRPr b="0" i="0" sz="1600" u="none" cap="none" strike="noStrike">
                <a:solidFill>
                  <a:srgbClr val="888888"/>
                </a:solidFill>
                <a:latin typeface="Candara"/>
                <a:ea typeface="Candara"/>
                <a:cs typeface="Candara"/>
                <a:sym typeface="Candara"/>
              </a:defRPr>
            </a:lvl3pPr>
            <a:lvl4pPr indent="0" lvl="3" marL="1371600" marR="0" rtl="0" algn="l">
              <a:spcBef>
                <a:spcPts val="600"/>
              </a:spcBef>
              <a:buClr>
                <a:schemeClr val="dk2"/>
              </a:buClr>
              <a:buFont typeface="Candara"/>
              <a:buNone/>
              <a:defRPr b="0" i="0" sz="1400" u="none" cap="none" strike="noStrike">
                <a:solidFill>
                  <a:srgbClr val="888888"/>
                </a:solidFill>
                <a:latin typeface="Candara"/>
                <a:ea typeface="Candara"/>
                <a:cs typeface="Candara"/>
                <a:sym typeface="Candara"/>
              </a:defRPr>
            </a:lvl4pPr>
            <a:lvl5pPr indent="0" lvl="4" marL="1828800" marR="0" rtl="0" algn="l">
              <a:spcBef>
                <a:spcPts val="600"/>
              </a:spcBef>
              <a:buClr>
                <a:srgbClr val="B9AAE2"/>
              </a:buClr>
              <a:buFont typeface="Candara"/>
              <a:buNone/>
              <a:defRPr b="0" i="0" sz="1400" u="none" cap="none" strike="noStrike">
                <a:solidFill>
                  <a:srgbClr val="888888"/>
                </a:solidFill>
                <a:latin typeface="Candara"/>
                <a:ea typeface="Candara"/>
                <a:cs typeface="Candara"/>
                <a:sym typeface="Candara"/>
              </a:defRPr>
            </a:lvl5pPr>
            <a:lvl6pPr indent="0" lvl="5" marL="2286000" marR="0" rtl="0" algn="l">
              <a:spcBef>
                <a:spcPts val="280"/>
              </a:spcBef>
              <a:buClr>
                <a:srgbClr val="888888"/>
              </a:buClr>
              <a:buFont typeface="Arial"/>
              <a:buNone/>
              <a:defRPr b="0" i="0" sz="1400" u="none" cap="none" strike="noStrike">
                <a:solidFill>
                  <a:srgbClr val="888888"/>
                </a:solidFill>
                <a:latin typeface="Candara"/>
                <a:ea typeface="Candara"/>
                <a:cs typeface="Candara"/>
                <a:sym typeface="Candara"/>
              </a:defRPr>
            </a:lvl6pPr>
            <a:lvl7pPr indent="0" lvl="6" marL="2743200" marR="0" rtl="0" algn="l">
              <a:spcBef>
                <a:spcPts val="280"/>
              </a:spcBef>
              <a:buClr>
                <a:srgbClr val="B9AAE2"/>
              </a:buClr>
              <a:buFont typeface="Arial"/>
              <a:buNone/>
              <a:defRPr b="0" i="0" sz="1400" u="none" cap="none" strike="noStrike">
                <a:solidFill>
                  <a:srgbClr val="888888"/>
                </a:solidFill>
                <a:latin typeface="Candara"/>
                <a:ea typeface="Candara"/>
                <a:cs typeface="Candara"/>
                <a:sym typeface="Candara"/>
              </a:defRPr>
            </a:lvl7pPr>
            <a:lvl8pPr indent="0" lvl="7" marL="3200400" marR="0" rtl="0" algn="l">
              <a:spcBef>
                <a:spcPts val="280"/>
              </a:spcBef>
              <a:buClr>
                <a:srgbClr val="888888"/>
              </a:buClr>
              <a:buFont typeface="Arial"/>
              <a:buNone/>
              <a:defRPr b="0" i="0" sz="1400" u="none" cap="none" strike="noStrike">
                <a:solidFill>
                  <a:srgbClr val="888888"/>
                </a:solidFill>
                <a:latin typeface="Candara"/>
                <a:ea typeface="Candara"/>
                <a:cs typeface="Candara"/>
                <a:sym typeface="Candara"/>
              </a:defRPr>
            </a:lvl8pPr>
            <a:lvl9pPr indent="0" lvl="8" marL="3657600" marR="0" rtl="0" algn="l">
              <a:spcBef>
                <a:spcPts val="280"/>
              </a:spcBef>
              <a:buClr>
                <a:srgbClr val="B9AAE2"/>
              </a:buClr>
              <a:buFont typeface="Arial"/>
              <a:buNone/>
              <a:defRPr b="0" i="0" sz="1400" u="none" cap="none" strike="noStrike">
                <a:solidFill>
                  <a:srgbClr val="888888"/>
                </a:solidFill>
                <a:latin typeface="Candara"/>
                <a:ea typeface="Candara"/>
                <a:cs typeface="Candara"/>
                <a:sym typeface="Candara"/>
              </a:defRPr>
            </a:lvl9pPr>
          </a:lstStyle>
          <a:p/>
        </p:txBody>
      </p:sp>
      <p:sp>
        <p:nvSpPr>
          <p:cNvPr id="62" name="Shape 62"/>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63" name="Shape 63"/>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64" name="Shape 64"/>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grpSp>
        <p:nvGrpSpPr>
          <p:cNvPr id="65" name="Shape 65"/>
          <p:cNvGrpSpPr/>
          <p:nvPr/>
        </p:nvGrpSpPr>
        <p:grpSpPr>
          <a:xfrm>
            <a:off x="0" y="0"/>
            <a:ext cx="9129370" cy="1191256"/>
            <a:chOff x="0" y="0"/>
            <a:chExt cx="9129370" cy="1191256"/>
          </a:xfrm>
        </p:grpSpPr>
        <p:pic>
          <p:nvPicPr>
            <p:cNvPr descr="Overlay-Blank.jpg" id="66" name="Shape 66"/>
            <p:cNvPicPr preferRelativeResize="0"/>
            <p:nvPr/>
          </p:nvPicPr>
          <p:blipFill rotWithShape="1">
            <a:blip r:embed="rId3">
              <a:alphaModFix/>
            </a:blip>
            <a:srcRect b="85555" l="0" r="0" t="0"/>
            <a:stretch/>
          </p:blipFill>
          <p:spPr>
            <a:xfrm>
              <a:off x="0" y="0"/>
              <a:ext cx="9129370" cy="989015"/>
            </a:xfrm>
            <a:prstGeom prst="rect">
              <a:avLst/>
            </a:prstGeom>
            <a:noFill/>
            <a:ln>
              <a:noFill/>
            </a:ln>
          </p:spPr>
        </p:pic>
        <p:pic>
          <p:nvPicPr>
            <p:cNvPr descr="Overlay-HorizontalBridge.jpg" id="67" name="Shape 67"/>
            <p:cNvPicPr preferRelativeResize="0"/>
            <p:nvPr/>
          </p:nvPicPr>
          <p:blipFill rotWithShape="1">
            <a:blip r:embed="rId4">
              <a:alphaModFix/>
            </a:blip>
            <a:srcRect b="0" l="0" r="0" t="0"/>
            <a:stretch/>
          </p:blipFill>
          <p:spPr>
            <a:xfrm flipH="1" rot="10800000">
              <a:off x="0" y="923365"/>
              <a:ext cx="9129370" cy="267891"/>
            </a:xfrm>
            <a:prstGeom prst="rect">
              <a:avLst/>
            </a:prstGeom>
            <a:noFill/>
            <a:ln>
              <a:noFill/>
            </a:ln>
          </p:spPr>
        </p:pic>
      </p:grpSp>
      <p:grpSp>
        <p:nvGrpSpPr>
          <p:cNvPr id="68" name="Shape 68"/>
          <p:cNvGrpSpPr/>
          <p:nvPr/>
        </p:nvGrpSpPr>
        <p:grpSpPr>
          <a:xfrm flipH="1" rot="10800000">
            <a:off x="0" y="5666744"/>
            <a:ext cx="9129370" cy="1191256"/>
            <a:chOff x="0" y="0"/>
            <a:chExt cx="9129370" cy="1191256"/>
          </a:xfrm>
        </p:grpSpPr>
        <p:pic>
          <p:nvPicPr>
            <p:cNvPr descr="Overlay-Blank.jpg" id="69" name="Shape 69"/>
            <p:cNvPicPr preferRelativeResize="0"/>
            <p:nvPr/>
          </p:nvPicPr>
          <p:blipFill rotWithShape="1">
            <a:blip r:embed="rId3">
              <a:alphaModFix/>
            </a:blip>
            <a:srcRect b="85555" l="0" r="0" t="0"/>
            <a:stretch/>
          </p:blipFill>
          <p:spPr>
            <a:xfrm>
              <a:off x="0" y="0"/>
              <a:ext cx="9129370" cy="989015"/>
            </a:xfrm>
            <a:prstGeom prst="rect">
              <a:avLst/>
            </a:prstGeom>
            <a:noFill/>
            <a:ln>
              <a:noFill/>
            </a:ln>
          </p:spPr>
        </p:pic>
        <p:pic>
          <p:nvPicPr>
            <p:cNvPr descr="Overlay-HorizontalBridge.jpg" id="70" name="Shape 70"/>
            <p:cNvPicPr preferRelativeResize="0"/>
            <p:nvPr/>
          </p:nvPicPr>
          <p:blipFill rotWithShape="1">
            <a:blip r:embed="rId4">
              <a:alphaModFix/>
            </a:blip>
            <a:srcRect b="0" l="0" r="0" t="0"/>
            <a:stretch/>
          </p:blipFill>
          <p:spPr>
            <a:xfrm flipH="1" rot="10800000">
              <a:off x="0" y="923365"/>
              <a:ext cx="9129370" cy="267891"/>
            </a:xfrm>
            <a:prstGeom prst="rect">
              <a:avLst/>
            </a:prstGeom>
            <a:noFill/>
            <a:ln>
              <a:noFill/>
            </a:ln>
          </p:spPr>
        </p:pic>
      </p:grpSp>
      <p:pic>
        <p:nvPicPr>
          <p:cNvPr descr="HR-Color.png" id="71" name="Shape 71"/>
          <p:cNvPicPr preferRelativeResize="0"/>
          <p:nvPr/>
        </p:nvPicPr>
        <p:blipFill rotWithShape="1">
          <a:blip r:embed="rId5">
            <a:alphaModFix/>
          </a:blip>
          <a:srcRect b="0" l="0" r="0" t="0"/>
          <a:stretch/>
        </p:blipFill>
        <p:spPr>
          <a:xfrm>
            <a:off x="1554480" y="3258805"/>
            <a:ext cx="6004463" cy="3403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72" name="Shape 72"/>
        <p:cNvGrpSpPr/>
        <p:nvPr/>
      </p:nvGrpSpPr>
      <p:grpSpPr>
        <a:xfrm>
          <a:off x="0" y="0"/>
          <a:ext cx="0" cy="0"/>
          <a:chOff x="0" y="0"/>
          <a:chExt cx="0" cy="0"/>
        </a:xfrm>
      </p:grpSpPr>
      <p:grpSp>
        <p:nvGrpSpPr>
          <p:cNvPr id="73" name="Shape 73"/>
          <p:cNvGrpSpPr/>
          <p:nvPr/>
        </p:nvGrpSpPr>
        <p:grpSpPr>
          <a:xfrm>
            <a:off x="0" y="1372650"/>
            <a:ext cx="9129370" cy="5476938"/>
            <a:chOff x="0" y="1372650"/>
            <a:chExt cx="9129370" cy="5476938"/>
          </a:xfrm>
        </p:grpSpPr>
        <p:pic>
          <p:nvPicPr>
            <p:cNvPr descr="Overlay-Blank.jpg" id="74" name="Shape 74"/>
            <p:cNvPicPr preferRelativeResize="0"/>
            <p:nvPr/>
          </p:nvPicPr>
          <p:blipFill rotWithShape="1">
            <a:blip r:embed="rId2">
              <a:alphaModFix/>
            </a:blip>
            <a:srcRect b="0" l="0" r="0" t="23333"/>
            <a:stretch/>
          </p:blipFill>
          <p:spPr>
            <a:xfrm>
              <a:off x="0" y="1600200"/>
              <a:ext cx="9129370" cy="5249388"/>
            </a:xfrm>
            <a:prstGeom prst="rect">
              <a:avLst/>
            </a:prstGeom>
            <a:noFill/>
            <a:ln>
              <a:noFill/>
            </a:ln>
          </p:spPr>
        </p:pic>
        <p:pic>
          <p:nvPicPr>
            <p:cNvPr descr="Overlay-HorizontalBridge.jpg" id="75" name="Shape 75"/>
            <p:cNvPicPr preferRelativeResize="0"/>
            <p:nvPr/>
          </p:nvPicPr>
          <p:blipFill rotWithShape="1">
            <a:blip r:embed="rId3">
              <a:alphaModFix/>
            </a:blip>
            <a:srcRect b="0" l="0" r="0" t="0"/>
            <a:stretch/>
          </p:blipFill>
          <p:spPr>
            <a:xfrm>
              <a:off x="0" y="1372650"/>
              <a:ext cx="9129370" cy="267891"/>
            </a:xfrm>
            <a:prstGeom prst="rect">
              <a:avLst/>
            </a:prstGeom>
            <a:noFill/>
            <a:ln>
              <a:noFill/>
            </a:ln>
          </p:spPr>
        </p:pic>
      </p:grpSp>
      <p:sp>
        <p:nvSpPr>
          <p:cNvPr id="76" name="Shape 76"/>
          <p:cNvSpPr txBox="1"/>
          <p:nvPr>
            <p:ph type="title"/>
          </p:nvPr>
        </p:nvSpPr>
        <p:spPr>
          <a:xfrm>
            <a:off x="792162" y="40341"/>
            <a:ext cx="7570787" cy="1411941"/>
          </a:xfrm>
          <a:prstGeom prst="rect">
            <a:avLst/>
          </a:prstGeom>
          <a:noFill/>
          <a:ln>
            <a:noFill/>
          </a:ln>
        </p:spPr>
        <p:txBody>
          <a:bodyPr anchorCtr="0" anchor="ctr" bIns="91425" lIns="91425" rIns="91425" wrap="square" tIns="91425"/>
          <a:lstStyle>
            <a:lvl1pPr indent="0" lvl="0" marL="0" marR="0" rtl="0" algn="ctr">
              <a:lnSpc>
                <a:spcPct val="111111"/>
              </a:lnSpc>
              <a:spcBef>
                <a:spcPts val="0"/>
              </a:spcBef>
              <a:buClr>
                <a:schemeClr val="dk2"/>
              </a:buClr>
              <a:buFont typeface="Candara"/>
              <a:buNone/>
              <a:defRPr b="0" i="0" sz="54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7" name="Shape 77"/>
          <p:cNvSpPr txBox="1"/>
          <p:nvPr>
            <p:ph idx="1" type="body"/>
          </p:nvPr>
        </p:nvSpPr>
        <p:spPr>
          <a:xfrm>
            <a:off x="777240" y="1879320"/>
            <a:ext cx="3566160" cy="639762"/>
          </a:xfrm>
          <a:prstGeom prst="rect">
            <a:avLst/>
          </a:prstGeom>
          <a:noFill/>
          <a:ln>
            <a:noFill/>
          </a:ln>
        </p:spPr>
        <p:txBody>
          <a:bodyPr anchorCtr="0" anchor="b" bIns="91425" lIns="91425" rIns="91425" wrap="square" tIns="91425"/>
          <a:lstStyle>
            <a:lvl1pPr indent="0" lvl="0" marL="0" marR="0" rtl="0" algn="ctr">
              <a:spcBef>
                <a:spcPts val="0"/>
              </a:spcBef>
              <a:buClr>
                <a:srgbClr val="B9AAE2"/>
              </a:buClr>
              <a:buFont typeface="Candara"/>
              <a:buNone/>
              <a:defRPr b="0" i="0" sz="2800" u="none" cap="none" strike="noStrike">
                <a:solidFill>
                  <a:srgbClr val="9E8AD6"/>
                </a:solidFill>
                <a:latin typeface="Candara"/>
                <a:ea typeface="Candara"/>
                <a:cs typeface="Candara"/>
                <a:sym typeface="Candara"/>
              </a:defRPr>
            </a:lvl1pPr>
            <a:lvl2pPr indent="0" lvl="1" marL="457200" marR="0" rtl="0" algn="l">
              <a:spcBef>
                <a:spcPts val="600"/>
              </a:spcBef>
              <a:buClr>
                <a:schemeClr val="dk2"/>
              </a:buClr>
              <a:buFont typeface="Candara"/>
              <a:buNone/>
              <a:defRPr b="1" i="0" sz="2000" u="none" cap="none" strike="noStrike">
                <a:solidFill>
                  <a:schemeClr val="dk2"/>
                </a:solidFill>
                <a:latin typeface="Candara"/>
                <a:ea typeface="Candara"/>
                <a:cs typeface="Candara"/>
                <a:sym typeface="Candara"/>
              </a:defRPr>
            </a:lvl2pPr>
            <a:lvl3pPr indent="0" lvl="2" marL="914400" marR="0" rtl="0" algn="l">
              <a:spcBef>
                <a:spcPts val="600"/>
              </a:spcBef>
              <a:buClr>
                <a:srgbClr val="B9AAE2"/>
              </a:buClr>
              <a:buFont typeface="Candara"/>
              <a:buNone/>
              <a:defRPr b="1" i="0" sz="1800" u="none" cap="none" strike="noStrike">
                <a:solidFill>
                  <a:schemeClr val="dk2"/>
                </a:solidFill>
                <a:latin typeface="Candara"/>
                <a:ea typeface="Candara"/>
                <a:cs typeface="Candara"/>
                <a:sym typeface="Candara"/>
              </a:defRPr>
            </a:lvl3pPr>
            <a:lvl4pPr indent="0" lvl="3" marL="1371600" marR="0" rtl="0" algn="l">
              <a:spcBef>
                <a:spcPts val="600"/>
              </a:spcBef>
              <a:buClr>
                <a:schemeClr val="dk2"/>
              </a:buClr>
              <a:buFont typeface="Candara"/>
              <a:buNone/>
              <a:defRPr b="1" i="0" sz="1600" u="none" cap="none" strike="noStrike">
                <a:solidFill>
                  <a:schemeClr val="dk2"/>
                </a:solidFill>
                <a:latin typeface="Candara"/>
                <a:ea typeface="Candara"/>
                <a:cs typeface="Candara"/>
                <a:sym typeface="Candara"/>
              </a:defRPr>
            </a:lvl4pPr>
            <a:lvl5pPr indent="0" lvl="4" marL="1828800" marR="0" rtl="0" algn="l">
              <a:spcBef>
                <a:spcPts val="600"/>
              </a:spcBef>
              <a:buClr>
                <a:srgbClr val="B9AAE2"/>
              </a:buClr>
              <a:buFont typeface="Candara"/>
              <a:buNone/>
              <a:defRPr b="1" i="0" sz="1600" u="none" cap="none" strike="noStrike">
                <a:solidFill>
                  <a:schemeClr val="dk2"/>
                </a:solidFill>
                <a:latin typeface="Candara"/>
                <a:ea typeface="Candara"/>
                <a:cs typeface="Candara"/>
                <a:sym typeface="Candara"/>
              </a:defRPr>
            </a:lvl5pPr>
            <a:lvl6pPr indent="0" lvl="5" marL="2286000" marR="0" rtl="0" algn="l">
              <a:spcBef>
                <a:spcPts val="320"/>
              </a:spcBef>
              <a:buClr>
                <a:schemeClr val="dk2"/>
              </a:buClr>
              <a:buFont typeface="Arial"/>
              <a:buNone/>
              <a:defRPr b="1" i="0" sz="1600" u="none" cap="none" strike="noStrike">
                <a:solidFill>
                  <a:schemeClr val="dk2"/>
                </a:solidFill>
                <a:latin typeface="Candara"/>
                <a:ea typeface="Candara"/>
                <a:cs typeface="Candara"/>
                <a:sym typeface="Candara"/>
              </a:defRPr>
            </a:lvl6pPr>
            <a:lvl7pPr indent="0" lvl="6" marL="2743200" marR="0" rtl="0" algn="l">
              <a:spcBef>
                <a:spcPts val="320"/>
              </a:spcBef>
              <a:buClr>
                <a:srgbClr val="B9AAE2"/>
              </a:buClr>
              <a:buFont typeface="Arial"/>
              <a:buNone/>
              <a:defRPr b="1" i="0" sz="1600" u="none" cap="none" strike="noStrike">
                <a:solidFill>
                  <a:schemeClr val="dk2"/>
                </a:solidFill>
                <a:latin typeface="Candara"/>
                <a:ea typeface="Candara"/>
                <a:cs typeface="Candara"/>
                <a:sym typeface="Candara"/>
              </a:defRPr>
            </a:lvl7pPr>
            <a:lvl8pPr indent="0" lvl="7" marL="3200400" marR="0" rtl="0" algn="l">
              <a:spcBef>
                <a:spcPts val="320"/>
              </a:spcBef>
              <a:buClr>
                <a:schemeClr val="dk2"/>
              </a:buClr>
              <a:buFont typeface="Arial"/>
              <a:buNone/>
              <a:defRPr b="1" i="0" sz="1600" u="none" cap="none" strike="noStrike">
                <a:solidFill>
                  <a:schemeClr val="dk2"/>
                </a:solidFill>
                <a:latin typeface="Candara"/>
                <a:ea typeface="Candara"/>
                <a:cs typeface="Candara"/>
                <a:sym typeface="Candara"/>
              </a:defRPr>
            </a:lvl8pPr>
            <a:lvl9pPr indent="0" lvl="8" marL="3657600" marR="0" rtl="0" algn="l">
              <a:spcBef>
                <a:spcPts val="320"/>
              </a:spcBef>
              <a:buClr>
                <a:srgbClr val="B9AAE2"/>
              </a:buClr>
              <a:buFont typeface="Arial"/>
              <a:buNone/>
              <a:defRPr b="1" i="0" sz="1600" u="none" cap="none" strike="noStrike">
                <a:solidFill>
                  <a:schemeClr val="dk2"/>
                </a:solidFill>
                <a:latin typeface="Candara"/>
                <a:ea typeface="Candara"/>
                <a:cs typeface="Candara"/>
                <a:sym typeface="Candara"/>
              </a:defRPr>
            </a:lvl9pPr>
          </a:lstStyle>
          <a:p/>
        </p:txBody>
      </p:sp>
      <p:sp>
        <p:nvSpPr>
          <p:cNvPr id="78" name="Shape 78"/>
          <p:cNvSpPr txBox="1"/>
          <p:nvPr>
            <p:ph idx="2" type="body"/>
          </p:nvPr>
        </p:nvSpPr>
        <p:spPr>
          <a:xfrm>
            <a:off x="777240" y="2590799"/>
            <a:ext cx="3566160" cy="3487739"/>
          </a:xfrm>
          <a:prstGeom prst="rect">
            <a:avLst/>
          </a:prstGeom>
          <a:noFill/>
          <a:ln>
            <a:noFill/>
          </a:ln>
        </p:spPr>
        <p:txBody>
          <a:bodyPr anchorCtr="0" anchor="t" bIns="91425" lIns="91425" rIns="91425" wrap="square" tIns="91425"/>
          <a:lstStyle>
            <a:lvl1pPr indent="-203200" lvl="0" marL="342900" marR="0" rtl="0" algn="l">
              <a:spcBef>
                <a:spcPts val="2400"/>
              </a:spcBef>
              <a:buClr>
                <a:srgbClr val="B9AAE2"/>
              </a:buClr>
              <a:buSzPct val="100000"/>
              <a:buFont typeface="Candara"/>
              <a:buChar char="•"/>
              <a:defRPr b="0" i="0" sz="2200" u="none" cap="none" strike="noStrike">
                <a:solidFill>
                  <a:schemeClr val="dk2"/>
                </a:solidFill>
                <a:latin typeface="Candara"/>
                <a:ea typeface="Candara"/>
                <a:cs typeface="Candara"/>
                <a:sym typeface="Candara"/>
              </a:defRPr>
            </a:lvl1pPr>
            <a:lvl2pPr indent="-215900" lvl="1" marL="685800" marR="0" rtl="0" algn="l">
              <a:spcBef>
                <a:spcPts val="600"/>
              </a:spcBef>
              <a:buClr>
                <a:schemeClr val="dk2"/>
              </a:buClr>
              <a:buSzPct val="100000"/>
              <a:buFont typeface="Candara"/>
              <a:buChar char="•"/>
              <a:defRPr b="0" i="0" sz="2000" u="none" cap="none" strike="noStrike">
                <a:solidFill>
                  <a:schemeClr val="dk2"/>
                </a:solidFill>
                <a:latin typeface="Candara"/>
                <a:ea typeface="Candara"/>
                <a:cs typeface="Candara"/>
                <a:sym typeface="Candara"/>
              </a:defRPr>
            </a:lvl2pPr>
            <a:lvl3pPr indent="-234950" lvl="2" marL="1035050" marR="0" rtl="0" algn="l">
              <a:spcBef>
                <a:spcPts val="600"/>
              </a:spcBef>
              <a:buClr>
                <a:srgbClr val="B9AAE2"/>
              </a:buClr>
              <a:buSzPct val="100000"/>
              <a:buFont typeface="Candara"/>
              <a:buChar char="•"/>
              <a:defRPr b="0" i="0" sz="1800" u="none" cap="none" strike="noStrike">
                <a:solidFill>
                  <a:schemeClr val="dk2"/>
                </a:solidFill>
                <a:latin typeface="Candara"/>
                <a:ea typeface="Candara"/>
                <a:cs typeface="Candara"/>
                <a:sym typeface="Candara"/>
              </a:defRPr>
            </a:lvl3pPr>
            <a:lvl4pPr indent="-228600" lvl="3" marL="1371600" marR="0" rtl="0" algn="l">
              <a:spcBef>
                <a:spcPts val="600"/>
              </a:spcBef>
              <a:buClr>
                <a:schemeClr val="dk2"/>
              </a:buClr>
              <a:buSzPct val="100000"/>
              <a:buFont typeface="Candara"/>
              <a:buChar char="•"/>
              <a:defRPr b="0" i="0" sz="1800" u="none" cap="none" strike="noStrike">
                <a:solidFill>
                  <a:schemeClr val="dk2"/>
                </a:solidFill>
                <a:latin typeface="Candara"/>
                <a:ea typeface="Candara"/>
                <a:cs typeface="Candara"/>
                <a:sym typeface="Candara"/>
              </a:defRPr>
            </a:lvl4pPr>
            <a:lvl5pPr indent="-234950" lvl="4" marL="1720850" marR="0" rtl="0" algn="l">
              <a:spcBef>
                <a:spcPts val="600"/>
              </a:spcBef>
              <a:buClr>
                <a:srgbClr val="B9AAE2"/>
              </a:buClr>
              <a:buSzPct val="100000"/>
              <a:buFont typeface="Candara"/>
              <a:buChar char="•"/>
              <a:defRPr b="0" i="0" sz="1800" u="none" cap="none" strike="noStrike">
                <a:solidFill>
                  <a:schemeClr val="dk2"/>
                </a:solidFill>
                <a:latin typeface="Candara"/>
                <a:ea typeface="Candara"/>
                <a:cs typeface="Candara"/>
                <a:sym typeface="Candara"/>
              </a:defRPr>
            </a:lvl5pPr>
            <a:lvl6pPr indent="-239713" lvl="5"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6pPr>
            <a:lvl7pPr indent="-239713" lvl="6"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7pPr>
            <a:lvl8pPr indent="-239713" lvl="7"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8pPr>
            <a:lvl9pPr indent="-239713" lvl="8"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9pPr>
          </a:lstStyle>
          <a:p/>
        </p:txBody>
      </p:sp>
      <p:sp>
        <p:nvSpPr>
          <p:cNvPr id="79" name="Shape 79"/>
          <p:cNvSpPr txBox="1"/>
          <p:nvPr>
            <p:ph idx="3" type="body"/>
          </p:nvPr>
        </p:nvSpPr>
        <p:spPr>
          <a:xfrm>
            <a:off x="4766048" y="1879320"/>
            <a:ext cx="3566160" cy="639762"/>
          </a:xfrm>
          <a:prstGeom prst="rect">
            <a:avLst/>
          </a:prstGeom>
          <a:noFill/>
          <a:ln>
            <a:noFill/>
          </a:ln>
        </p:spPr>
        <p:txBody>
          <a:bodyPr anchorCtr="0" anchor="b" bIns="91425" lIns="91425" rIns="91425" wrap="square" tIns="91425"/>
          <a:lstStyle>
            <a:lvl1pPr indent="0" lvl="0" marL="0" marR="0" rtl="0" algn="ctr">
              <a:spcBef>
                <a:spcPts val="0"/>
              </a:spcBef>
              <a:buClr>
                <a:srgbClr val="B9AAE2"/>
              </a:buClr>
              <a:buFont typeface="Candara"/>
              <a:buNone/>
              <a:defRPr b="0" i="0" sz="2800" u="none" cap="none" strike="noStrike">
                <a:solidFill>
                  <a:srgbClr val="9E8AD6"/>
                </a:solidFill>
                <a:latin typeface="Candara"/>
                <a:ea typeface="Candara"/>
                <a:cs typeface="Candara"/>
                <a:sym typeface="Candara"/>
              </a:defRPr>
            </a:lvl1pPr>
            <a:lvl2pPr indent="0" lvl="1" marL="457200" marR="0" rtl="0" algn="l">
              <a:spcBef>
                <a:spcPts val="600"/>
              </a:spcBef>
              <a:buClr>
                <a:schemeClr val="dk2"/>
              </a:buClr>
              <a:buFont typeface="Candara"/>
              <a:buNone/>
              <a:defRPr b="1" i="0" sz="2000" u="none" cap="none" strike="noStrike">
                <a:solidFill>
                  <a:schemeClr val="dk2"/>
                </a:solidFill>
                <a:latin typeface="Candara"/>
                <a:ea typeface="Candara"/>
                <a:cs typeface="Candara"/>
                <a:sym typeface="Candara"/>
              </a:defRPr>
            </a:lvl2pPr>
            <a:lvl3pPr indent="0" lvl="2" marL="914400" marR="0" rtl="0" algn="l">
              <a:spcBef>
                <a:spcPts val="600"/>
              </a:spcBef>
              <a:buClr>
                <a:srgbClr val="B9AAE2"/>
              </a:buClr>
              <a:buFont typeface="Candara"/>
              <a:buNone/>
              <a:defRPr b="1" i="0" sz="1800" u="none" cap="none" strike="noStrike">
                <a:solidFill>
                  <a:schemeClr val="dk2"/>
                </a:solidFill>
                <a:latin typeface="Candara"/>
                <a:ea typeface="Candara"/>
                <a:cs typeface="Candara"/>
                <a:sym typeface="Candara"/>
              </a:defRPr>
            </a:lvl3pPr>
            <a:lvl4pPr indent="0" lvl="3" marL="1371600" marR="0" rtl="0" algn="l">
              <a:spcBef>
                <a:spcPts val="600"/>
              </a:spcBef>
              <a:buClr>
                <a:schemeClr val="dk2"/>
              </a:buClr>
              <a:buFont typeface="Candara"/>
              <a:buNone/>
              <a:defRPr b="1" i="0" sz="1600" u="none" cap="none" strike="noStrike">
                <a:solidFill>
                  <a:schemeClr val="dk2"/>
                </a:solidFill>
                <a:latin typeface="Candara"/>
                <a:ea typeface="Candara"/>
                <a:cs typeface="Candara"/>
                <a:sym typeface="Candara"/>
              </a:defRPr>
            </a:lvl4pPr>
            <a:lvl5pPr indent="0" lvl="4" marL="1828800" marR="0" rtl="0" algn="l">
              <a:spcBef>
                <a:spcPts val="600"/>
              </a:spcBef>
              <a:buClr>
                <a:srgbClr val="B9AAE2"/>
              </a:buClr>
              <a:buFont typeface="Candara"/>
              <a:buNone/>
              <a:defRPr b="1" i="0" sz="1600" u="none" cap="none" strike="noStrike">
                <a:solidFill>
                  <a:schemeClr val="dk2"/>
                </a:solidFill>
                <a:latin typeface="Candara"/>
                <a:ea typeface="Candara"/>
                <a:cs typeface="Candara"/>
                <a:sym typeface="Candara"/>
              </a:defRPr>
            </a:lvl5pPr>
            <a:lvl6pPr indent="0" lvl="5" marL="2286000" marR="0" rtl="0" algn="l">
              <a:spcBef>
                <a:spcPts val="320"/>
              </a:spcBef>
              <a:buClr>
                <a:schemeClr val="dk2"/>
              </a:buClr>
              <a:buFont typeface="Arial"/>
              <a:buNone/>
              <a:defRPr b="1" i="0" sz="1600" u="none" cap="none" strike="noStrike">
                <a:solidFill>
                  <a:schemeClr val="dk2"/>
                </a:solidFill>
                <a:latin typeface="Candara"/>
                <a:ea typeface="Candara"/>
                <a:cs typeface="Candara"/>
                <a:sym typeface="Candara"/>
              </a:defRPr>
            </a:lvl6pPr>
            <a:lvl7pPr indent="0" lvl="6" marL="2743200" marR="0" rtl="0" algn="l">
              <a:spcBef>
                <a:spcPts val="320"/>
              </a:spcBef>
              <a:buClr>
                <a:srgbClr val="B9AAE2"/>
              </a:buClr>
              <a:buFont typeface="Arial"/>
              <a:buNone/>
              <a:defRPr b="1" i="0" sz="1600" u="none" cap="none" strike="noStrike">
                <a:solidFill>
                  <a:schemeClr val="dk2"/>
                </a:solidFill>
                <a:latin typeface="Candara"/>
                <a:ea typeface="Candara"/>
                <a:cs typeface="Candara"/>
                <a:sym typeface="Candara"/>
              </a:defRPr>
            </a:lvl7pPr>
            <a:lvl8pPr indent="0" lvl="7" marL="3200400" marR="0" rtl="0" algn="l">
              <a:spcBef>
                <a:spcPts val="320"/>
              </a:spcBef>
              <a:buClr>
                <a:schemeClr val="dk2"/>
              </a:buClr>
              <a:buFont typeface="Arial"/>
              <a:buNone/>
              <a:defRPr b="1" i="0" sz="1600" u="none" cap="none" strike="noStrike">
                <a:solidFill>
                  <a:schemeClr val="dk2"/>
                </a:solidFill>
                <a:latin typeface="Candara"/>
                <a:ea typeface="Candara"/>
                <a:cs typeface="Candara"/>
                <a:sym typeface="Candara"/>
              </a:defRPr>
            </a:lvl8pPr>
            <a:lvl9pPr indent="0" lvl="8" marL="3657600" marR="0" rtl="0" algn="l">
              <a:spcBef>
                <a:spcPts val="320"/>
              </a:spcBef>
              <a:buClr>
                <a:srgbClr val="B9AAE2"/>
              </a:buClr>
              <a:buFont typeface="Arial"/>
              <a:buNone/>
              <a:defRPr b="1" i="0" sz="1600" u="none" cap="none" strike="noStrike">
                <a:solidFill>
                  <a:schemeClr val="dk2"/>
                </a:solidFill>
                <a:latin typeface="Candara"/>
                <a:ea typeface="Candara"/>
                <a:cs typeface="Candara"/>
                <a:sym typeface="Candara"/>
              </a:defRPr>
            </a:lvl9pPr>
          </a:lstStyle>
          <a:p/>
        </p:txBody>
      </p:sp>
      <p:sp>
        <p:nvSpPr>
          <p:cNvPr id="80" name="Shape 80"/>
          <p:cNvSpPr txBox="1"/>
          <p:nvPr>
            <p:ph idx="4" type="body"/>
          </p:nvPr>
        </p:nvSpPr>
        <p:spPr>
          <a:xfrm>
            <a:off x="4766048" y="2590799"/>
            <a:ext cx="3566160" cy="3487739"/>
          </a:xfrm>
          <a:prstGeom prst="rect">
            <a:avLst/>
          </a:prstGeom>
          <a:noFill/>
          <a:ln>
            <a:noFill/>
          </a:ln>
        </p:spPr>
        <p:txBody>
          <a:bodyPr anchorCtr="0" anchor="t" bIns="91425" lIns="91425" rIns="91425" wrap="square" tIns="91425"/>
          <a:lstStyle>
            <a:lvl1pPr indent="-203200" lvl="0" marL="342900" marR="0" rtl="0" algn="l">
              <a:spcBef>
                <a:spcPts val="2400"/>
              </a:spcBef>
              <a:buClr>
                <a:srgbClr val="B9AAE2"/>
              </a:buClr>
              <a:buSzPct val="100000"/>
              <a:buFont typeface="Candara"/>
              <a:buChar char="•"/>
              <a:defRPr b="0" i="0" sz="2200" u="none" cap="none" strike="noStrike">
                <a:solidFill>
                  <a:schemeClr val="dk2"/>
                </a:solidFill>
                <a:latin typeface="Candara"/>
                <a:ea typeface="Candara"/>
                <a:cs typeface="Candara"/>
                <a:sym typeface="Candara"/>
              </a:defRPr>
            </a:lvl1pPr>
            <a:lvl2pPr indent="-215900" lvl="1" marL="685800" marR="0" rtl="0" algn="l">
              <a:spcBef>
                <a:spcPts val="600"/>
              </a:spcBef>
              <a:buClr>
                <a:schemeClr val="dk2"/>
              </a:buClr>
              <a:buSzPct val="100000"/>
              <a:buFont typeface="Candara"/>
              <a:buChar char="•"/>
              <a:defRPr b="0" i="0" sz="2000" u="none" cap="none" strike="noStrike">
                <a:solidFill>
                  <a:schemeClr val="dk2"/>
                </a:solidFill>
                <a:latin typeface="Candara"/>
                <a:ea typeface="Candara"/>
                <a:cs typeface="Candara"/>
                <a:sym typeface="Candara"/>
              </a:defRPr>
            </a:lvl2pPr>
            <a:lvl3pPr indent="-234950" lvl="2" marL="1035050" marR="0" rtl="0" algn="l">
              <a:spcBef>
                <a:spcPts val="600"/>
              </a:spcBef>
              <a:buClr>
                <a:srgbClr val="B9AAE2"/>
              </a:buClr>
              <a:buSzPct val="100000"/>
              <a:buFont typeface="Candara"/>
              <a:buChar char="•"/>
              <a:defRPr b="0" i="0" sz="1800" u="none" cap="none" strike="noStrike">
                <a:solidFill>
                  <a:schemeClr val="dk2"/>
                </a:solidFill>
                <a:latin typeface="Candara"/>
                <a:ea typeface="Candara"/>
                <a:cs typeface="Candara"/>
                <a:sym typeface="Candara"/>
              </a:defRPr>
            </a:lvl3pPr>
            <a:lvl4pPr indent="-228600" lvl="3" marL="1371600" marR="0" rtl="0" algn="l">
              <a:spcBef>
                <a:spcPts val="600"/>
              </a:spcBef>
              <a:buClr>
                <a:schemeClr val="dk2"/>
              </a:buClr>
              <a:buSzPct val="100000"/>
              <a:buFont typeface="Candara"/>
              <a:buChar char="•"/>
              <a:defRPr b="0" i="0" sz="1800" u="none" cap="none" strike="noStrike">
                <a:solidFill>
                  <a:schemeClr val="dk2"/>
                </a:solidFill>
                <a:latin typeface="Candara"/>
                <a:ea typeface="Candara"/>
                <a:cs typeface="Candara"/>
                <a:sym typeface="Candara"/>
              </a:defRPr>
            </a:lvl4pPr>
            <a:lvl5pPr indent="-234950" lvl="4" marL="1720850" marR="0" rtl="0" algn="l">
              <a:spcBef>
                <a:spcPts val="600"/>
              </a:spcBef>
              <a:buClr>
                <a:srgbClr val="B9AAE2"/>
              </a:buClr>
              <a:buSzPct val="100000"/>
              <a:buFont typeface="Candara"/>
              <a:buChar char="•"/>
              <a:defRPr b="0" i="0" sz="1800" u="none" cap="none" strike="noStrike">
                <a:solidFill>
                  <a:schemeClr val="dk2"/>
                </a:solidFill>
                <a:latin typeface="Candara"/>
                <a:ea typeface="Candara"/>
                <a:cs typeface="Candara"/>
                <a:sym typeface="Candara"/>
              </a:defRPr>
            </a:lvl5pPr>
            <a:lvl6pPr indent="-239713" lvl="5"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6pPr>
            <a:lvl7pPr indent="-239713" lvl="6"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7pPr>
            <a:lvl8pPr indent="-239713" lvl="7"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8pPr>
            <a:lvl9pPr indent="-239713" lvl="8" marL="20558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9pPr>
          </a:lstStyle>
          <a:p/>
        </p:txBody>
      </p:sp>
      <p:sp>
        <p:nvSpPr>
          <p:cNvPr id="81" name="Shape 81"/>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82" name="Shape 82"/>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83" name="Shape 83"/>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pic>
        <p:nvPicPr>
          <p:cNvPr descr="Overlay-HorizontalBridge.jpg" id="84" name="Shape 84"/>
          <p:cNvPicPr preferRelativeResize="0"/>
          <p:nvPr/>
        </p:nvPicPr>
        <p:blipFill rotWithShape="1">
          <a:blip r:embed="rId3">
            <a:alphaModFix/>
          </a:blip>
          <a:srcRect b="39763" l="0" r="61030" t="23425"/>
          <a:stretch/>
        </p:blipFill>
        <p:spPr>
          <a:xfrm>
            <a:off x="4766048" y="2460812"/>
            <a:ext cx="3557646" cy="98613"/>
          </a:xfrm>
          <a:prstGeom prst="rect">
            <a:avLst/>
          </a:prstGeom>
          <a:solidFill>
            <a:srgbClr val="E1DBF2"/>
          </a:solidFill>
          <a:ln>
            <a:noFill/>
          </a:ln>
        </p:spPr>
      </p:pic>
      <p:pic>
        <p:nvPicPr>
          <p:cNvPr descr="Overlay-HorizontalBridge.jpg" id="85" name="Shape 85"/>
          <p:cNvPicPr preferRelativeResize="0"/>
          <p:nvPr/>
        </p:nvPicPr>
        <p:blipFill rotWithShape="1">
          <a:blip r:embed="rId3">
            <a:alphaModFix/>
          </a:blip>
          <a:srcRect b="39763" l="0" r="61030" t="23425"/>
          <a:stretch/>
        </p:blipFill>
        <p:spPr>
          <a:xfrm>
            <a:off x="780052" y="2460812"/>
            <a:ext cx="3557646" cy="98613"/>
          </a:xfrm>
          <a:prstGeom prst="rect">
            <a:avLst/>
          </a:prstGeom>
          <a:solidFill>
            <a:srgbClr val="E1DBF2"/>
          </a:solid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6" name="Shape 86"/>
        <p:cNvGrpSpPr/>
        <p:nvPr/>
      </p:nvGrpSpPr>
      <p:grpSpPr>
        <a:xfrm>
          <a:off x="0" y="0"/>
          <a:ext cx="0" cy="0"/>
          <a:chOff x="0" y="0"/>
          <a:chExt cx="0" cy="0"/>
        </a:xfrm>
      </p:grpSpPr>
      <p:grpSp>
        <p:nvGrpSpPr>
          <p:cNvPr id="87" name="Shape 87"/>
          <p:cNvGrpSpPr/>
          <p:nvPr/>
        </p:nvGrpSpPr>
        <p:grpSpPr>
          <a:xfrm>
            <a:off x="0" y="1372650"/>
            <a:ext cx="9129370" cy="5476938"/>
            <a:chOff x="0" y="1372650"/>
            <a:chExt cx="9129370" cy="5476938"/>
          </a:xfrm>
        </p:grpSpPr>
        <p:pic>
          <p:nvPicPr>
            <p:cNvPr descr="Overlay-Blank.jpg" id="88" name="Shape 88"/>
            <p:cNvPicPr preferRelativeResize="0"/>
            <p:nvPr/>
          </p:nvPicPr>
          <p:blipFill rotWithShape="1">
            <a:blip r:embed="rId2">
              <a:alphaModFix/>
            </a:blip>
            <a:srcRect b="0" l="0" r="0" t="23333"/>
            <a:stretch/>
          </p:blipFill>
          <p:spPr>
            <a:xfrm>
              <a:off x="0" y="1600200"/>
              <a:ext cx="9129370" cy="5249388"/>
            </a:xfrm>
            <a:prstGeom prst="rect">
              <a:avLst/>
            </a:prstGeom>
            <a:noFill/>
            <a:ln>
              <a:noFill/>
            </a:ln>
          </p:spPr>
        </p:pic>
        <p:pic>
          <p:nvPicPr>
            <p:cNvPr descr="Overlay-HorizontalBridge.jpg" id="89" name="Shape 89"/>
            <p:cNvPicPr preferRelativeResize="0"/>
            <p:nvPr/>
          </p:nvPicPr>
          <p:blipFill rotWithShape="1">
            <a:blip r:embed="rId3">
              <a:alphaModFix/>
            </a:blip>
            <a:srcRect b="0" l="0" r="0" t="0"/>
            <a:stretch/>
          </p:blipFill>
          <p:spPr>
            <a:xfrm>
              <a:off x="0" y="1372650"/>
              <a:ext cx="9129370" cy="267891"/>
            </a:xfrm>
            <a:prstGeom prst="rect">
              <a:avLst/>
            </a:prstGeom>
            <a:noFill/>
            <a:ln>
              <a:noFill/>
            </a:ln>
          </p:spPr>
        </p:pic>
      </p:grpSp>
      <p:sp>
        <p:nvSpPr>
          <p:cNvPr id="90" name="Shape 90"/>
          <p:cNvSpPr txBox="1"/>
          <p:nvPr>
            <p:ph type="title"/>
          </p:nvPr>
        </p:nvSpPr>
        <p:spPr>
          <a:xfrm>
            <a:off x="792162" y="40341"/>
            <a:ext cx="7570787" cy="1411941"/>
          </a:xfrm>
          <a:prstGeom prst="rect">
            <a:avLst/>
          </a:prstGeom>
          <a:noFill/>
          <a:ln>
            <a:noFill/>
          </a:ln>
        </p:spPr>
        <p:txBody>
          <a:bodyPr anchorCtr="0" anchor="ctr" bIns="91425" lIns="91425" rIns="91425" wrap="square" tIns="91425"/>
          <a:lstStyle>
            <a:lvl1pPr indent="0" lvl="0" marL="0" marR="0" rtl="0" algn="ctr">
              <a:lnSpc>
                <a:spcPct val="111111"/>
              </a:lnSpc>
              <a:spcBef>
                <a:spcPts val="0"/>
              </a:spcBef>
              <a:buClr>
                <a:schemeClr val="dk2"/>
              </a:buClr>
              <a:buFont typeface="Candara"/>
              <a:buNone/>
              <a:defRPr b="0" i="0" sz="54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1" name="Shape 91"/>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92" name="Shape 92"/>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93" name="Shape 93"/>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94" name="Shape 94"/>
        <p:cNvGrpSpPr/>
        <p:nvPr/>
      </p:nvGrpSpPr>
      <p:grpSpPr>
        <a:xfrm>
          <a:off x="0" y="0"/>
          <a:ext cx="0" cy="0"/>
          <a:chOff x="0" y="0"/>
          <a:chExt cx="0" cy="0"/>
        </a:xfrm>
      </p:grpSpPr>
      <p:pic>
        <p:nvPicPr>
          <p:cNvPr descr="Overlay-Blank.jpg" id="95" name="Shape 95"/>
          <p:cNvPicPr preferRelativeResize="0"/>
          <p:nvPr/>
        </p:nvPicPr>
        <p:blipFill rotWithShape="1">
          <a:blip r:embed="rId2">
            <a:alphaModFix/>
          </a:blip>
          <a:srcRect b="0" l="0" r="0" t="0"/>
          <a:stretch/>
        </p:blipFill>
        <p:spPr>
          <a:xfrm>
            <a:off x="0" y="0"/>
            <a:ext cx="9129370" cy="6847027"/>
          </a:xfrm>
          <a:prstGeom prst="rect">
            <a:avLst/>
          </a:prstGeom>
          <a:noFill/>
          <a:ln>
            <a:noFill/>
          </a:ln>
        </p:spPr>
      </p:pic>
      <p:sp>
        <p:nvSpPr>
          <p:cNvPr id="96" name="Shape 96"/>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97" name="Shape 97"/>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98" name="Shape 98"/>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99" name="Shape 99"/>
        <p:cNvGrpSpPr/>
        <p:nvPr/>
      </p:nvGrpSpPr>
      <p:grpSpPr>
        <a:xfrm>
          <a:off x="0" y="0"/>
          <a:ext cx="0" cy="0"/>
          <a:chOff x="0" y="0"/>
          <a:chExt cx="0" cy="0"/>
        </a:xfrm>
      </p:grpSpPr>
      <p:grpSp>
        <p:nvGrpSpPr>
          <p:cNvPr id="100" name="Shape 100"/>
          <p:cNvGrpSpPr/>
          <p:nvPr/>
        </p:nvGrpSpPr>
        <p:grpSpPr>
          <a:xfrm>
            <a:off x="4267200" y="0"/>
            <a:ext cx="4869363" cy="6847027"/>
            <a:chOff x="4267200" y="0"/>
            <a:chExt cx="4869363" cy="6847027"/>
          </a:xfrm>
        </p:grpSpPr>
        <p:pic>
          <p:nvPicPr>
            <p:cNvPr descr="Overlay-Blank.jpg" id="101" name="Shape 101"/>
            <p:cNvPicPr preferRelativeResize="0"/>
            <p:nvPr/>
          </p:nvPicPr>
          <p:blipFill rotWithShape="1">
            <a:blip r:embed="rId2">
              <a:alphaModFix/>
            </a:blip>
            <a:srcRect b="0" l="4302" r="46874" t="0"/>
            <a:stretch/>
          </p:blipFill>
          <p:spPr>
            <a:xfrm>
              <a:off x="4495800" y="0"/>
              <a:ext cx="4640763" cy="6847027"/>
            </a:xfrm>
            <a:prstGeom prst="rect">
              <a:avLst/>
            </a:prstGeom>
            <a:noFill/>
            <a:ln>
              <a:noFill/>
            </a:ln>
          </p:spPr>
        </p:pic>
        <p:pic>
          <p:nvPicPr>
            <p:cNvPr descr="Overlay-VerticalBridge.jpg" id="102" name="Shape 102"/>
            <p:cNvPicPr preferRelativeResize="0"/>
            <p:nvPr/>
          </p:nvPicPr>
          <p:blipFill rotWithShape="1">
            <a:blip r:embed="rId3">
              <a:alphaModFix/>
            </a:blip>
            <a:srcRect b="0" l="0" r="0" t="0"/>
            <a:stretch/>
          </p:blipFill>
          <p:spPr>
            <a:xfrm flipH="1">
              <a:off x="4267200" y="0"/>
              <a:ext cx="267891" cy="6847027"/>
            </a:xfrm>
            <a:prstGeom prst="rect">
              <a:avLst/>
            </a:prstGeom>
            <a:noFill/>
            <a:ln>
              <a:noFill/>
            </a:ln>
          </p:spPr>
        </p:pic>
      </p:grpSp>
      <p:sp>
        <p:nvSpPr>
          <p:cNvPr id="103" name="Shape 103"/>
          <p:cNvSpPr txBox="1"/>
          <p:nvPr>
            <p:ph type="title"/>
          </p:nvPr>
        </p:nvSpPr>
        <p:spPr>
          <a:xfrm>
            <a:off x="381000" y="609600"/>
            <a:ext cx="3612776" cy="1537447"/>
          </a:xfrm>
          <a:prstGeom prst="rect">
            <a:avLst/>
          </a:prstGeom>
          <a:noFill/>
          <a:ln>
            <a:noFill/>
          </a:ln>
        </p:spPr>
        <p:txBody>
          <a:bodyPr anchorCtr="0" anchor="b" bIns="91425" lIns="91425" rIns="91425" wrap="square" tIns="91425"/>
          <a:lstStyle>
            <a:lvl1pPr indent="0" lvl="0" marL="0" marR="0" rtl="0" algn="ctr">
              <a:lnSpc>
                <a:spcPct val="100000"/>
              </a:lnSpc>
              <a:spcBef>
                <a:spcPts val="0"/>
              </a:spcBef>
              <a:buClr>
                <a:schemeClr val="dk2"/>
              </a:buClr>
              <a:buFont typeface="Candara"/>
              <a:buNone/>
              <a:defRPr b="0" i="0" sz="36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4" name="Shape 104"/>
          <p:cNvSpPr txBox="1"/>
          <p:nvPr>
            <p:ph idx="1" type="body"/>
          </p:nvPr>
        </p:nvSpPr>
        <p:spPr>
          <a:xfrm>
            <a:off x="4885859" y="381001"/>
            <a:ext cx="3813174" cy="5697537"/>
          </a:xfrm>
          <a:prstGeom prst="rect">
            <a:avLst/>
          </a:prstGeom>
          <a:noFill/>
          <a:ln>
            <a:noFill/>
          </a:ln>
        </p:spPr>
        <p:txBody>
          <a:bodyPr anchorCtr="0" anchor="t" bIns="91425" lIns="91425" rIns="91425" wrap="square" tIns="91425"/>
          <a:lstStyle>
            <a:lvl1pPr indent="-190500" lvl="0" marL="342900" marR="0" rtl="0" algn="l">
              <a:spcBef>
                <a:spcPts val="24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1pPr>
            <a:lvl2pPr indent="-203200" lvl="1" marL="6858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2pPr>
            <a:lvl3pPr indent="-222250" lvl="2" marL="10350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3pPr>
            <a:lvl4pPr indent="-228600" lvl="3" marL="1371600" marR="0" rtl="0" algn="l">
              <a:spcBef>
                <a:spcPts val="600"/>
              </a:spcBef>
              <a:buClr>
                <a:schemeClr val="dk2"/>
              </a:buClr>
              <a:buSzPct val="100000"/>
              <a:buFont typeface="Candara"/>
              <a:buChar char="•"/>
              <a:defRPr b="0" i="0" sz="1800" u="none" cap="none" strike="noStrike">
                <a:solidFill>
                  <a:schemeClr val="dk2"/>
                </a:solidFill>
                <a:latin typeface="Candara"/>
                <a:ea typeface="Candara"/>
                <a:cs typeface="Candara"/>
                <a:sym typeface="Candara"/>
              </a:defRPr>
            </a:lvl4pPr>
            <a:lvl5pPr indent="-234950" lvl="4" marL="1720850" marR="0" rtl="0" algn="l">
              <a:spcBef>
                <a:spcPts val="600"/>
              </a:spcBef>
              <a:buClr>
                <a:srgbClr val="B9AAE2"/>
              </a:buClr>
              <a:buSzPct val="100000"/>
              <a:buFont typeface="Candara"/>
              <a:buChar char="•"/>
              <a:defRPr b="0" i="0" sz="1800" u="none" cap="none" strike="noStrike">
                <a:solidFill>
                  <a:schemeClr val="dk2"/>
                </a:solidFill>
                <a:latin typeface="Candara"/>
                <a:ea typeface="Candara"/>
                <a:cs typeface="Candara"/>
                <a:sym typeface="Candara"/>
              </a:defRPr>
            </a:lvl5pPr>
            <a:lvl6pPr indent="-239713" lvl="5" marL="2055813"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6pPr>
            <a:lvl7pPr indent="-239713" lvl="6" marL="2398713"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7pPr>
            <a:lvl8pPr indent="-241300" lvl="7" marL="2743200" marR="0" rtl="0" algn="l">
              <a:spcBef>
                <a:spcPts val="360"/>
              </a:spcBef>
              <a:buClr>
                <a:schemeClr val="dk2"/>
              </a:buClr>
              <a:buSzPct val="100000"/>
              <a:buFont typeface="Arial"/>
              <a:buChar char="•"/>
              <a:defRPr b="0" i="0" sz="1800" u="none" cap="none" strike="noStrike">
                <a:solidFill>
                  <a:schemeClr val="dk2"/>
                </a:solidFill>
                <a:latin typeface="Candara"/>
                <a:ea typeface="Candara"/>
                <a:cs typeface="Candara"/>
                <a:sym typeface="Candara"/>
              </a:defRPr>
            </a:lvl8pPr>
            <a:lvl9pPr indent="-230188" lvl="8" marL="3087688" marR="0" rtl="0" algn="l">
              <a:spcBef>
                <a:spcPts val="360"/>
              </a:spcBef>
              <a:buClr>
                <a:srgbClr val="B9AAE2"/>
              </a:buClr>
              <a:buSzPct val="100000"/>
              <a:buFont typeface="Arial"/>
              <a:buChar char="•"/>
              <a:defRPr b="0" i="0" sz="1800" u="none" cap="none" strike="noStrike">
                <a:solidFill>
                  <a:schemeClr val="dk2"/>
                </a:solidFill>
                <a:latin typeface="Candara"/>
                <a:ea typeface="Candara"/>
                <a:cs typeface="Candara"/>
                <a:sym typeface="Candara"/>
              </a:defRPr>
            </a:lvl9pPr>
          </a:lstStyle>
          <a:p/>
        </p:txBody>
      </p:sp>
      <p:sp>
        <p:nvSpPr>
          <p:cNvPr id="105" name="Shape 105"/>
          <p:cNvSpPr txBox="1"/>
          <p:nvPr>
            <p:ph idx="2" type="body"/>
          </p:nvPr>
        </p:nvSpPr>
        <p:spPr>
          <a:xfrm>
            <a:off x="381000" y="2209801"/>
            <a:ext cx="3612776" cy="3200400"/>
          </a:xfrm>
          <a:prstGeom prst="rect">
            <a:avLst/>
          </a:prstGeom>
          <a:noFill/>
          <a:ln>
            <a:noFill/>
          </a:ln>
        </p:spPr>
        <p:txBody>
          <a:bodyPr anchorCtr="0" anchor="t" bIns="91425" lIns="91425" rIns="91425" wrap="square" tIns="91425"/>
          <a:lstStyle>
            <a:lvl1pPr indent="0" lvl="0" marL="0" marR="0" rtl="0" algn="ctr">
              <a:spcBef>
                <a:spcPts val="600"/>
              </a:spcBef>
              <a:buClr>
                <a:srgbClr val="B9AAE2"/>
              </a:buClr>
              <a:buFont typeface="Candara"/>
              <a:buNone/>
              <a:defRPr b="0" i="0" sz="1800" u="none" cap="none" strike="noStrike">
                <a:solidFill>
                  <a:schemeClr val="dk2"/>
                </a:solidFill>
                <a:latin typeface="Candara"/>
                <a:ea typeface="Candara"/>
                <a:cs typeface="Candara"/>
                <a:sym typeface="Candara"/>
              </a:defRPr>
            </a:lvl1pPr>
            <a:lvl2pPr indent="0" lvl="1" marL="457200" marR="0" rtl="0" algn="l">
              <a:spcBef>
                <a:spcPts val="600"/>
              </a:spcBef>
              <a:buClr>
                <a:schemeClr val="dk2"/>
              </a:buClr>
              <a:buFont typeface="Candara"/>
              <a:buNone/>
              <a:defRPr b="0" i="0" sz="1200" u="none" cap="none" strike="noStrike">
                <a:solidFill>
                  <a:schemeClr val="dk2"/>
                </a:solidFill>
                <a:latin typeface="Candara"/>
                <a:ea typeface="Candara"/>
                <a:cs typeface="Candara"/>
                <a:sym typeface="Candara"/>
              </a:defRPr>
            </a:lvl2pPr>
            <a:lvl3pPr indent="0" lvl="2" marL="914400" marR="0" rtl="0" algn="l">
              <a:spcBef>
                <a:spcPts val="600"/>
              </a:spcBef>
              <a:buClr>
                <a:srgbClr val="B9AAE2"/>
              </a:buClr>
              <a:buFont typeface="Candara"/>
              <a:buNone/>
              <a:defRPr b="0" i="0" sz="1000" u="none" cap="none" strike="noStrike">
                <a:solidFill>
                  <a:schemeClr val="dk2"/>
                </a:solidFill>
                <a:latin typeface="Candara"/>
                <a:ea typeface="Candara"/>
                <a:cs typeface="Candara"/>
                <a:sym typeface="Candara"/>
              </a:defRPr>
            </a:lvl3pPr>
            <a:lvl4pPr indent="0" lvl="3" marL="1371600" marR="0" rtl="0" algn="l">
              <a:spcBef>
                <a:spcPts val="600"/>
              </a:spcBef>
              <a:buClr>
                <a:schemeClr val="dk2"/>
              </a:buClr>
              <a:buFont typeface="Candara"/>
              <a:buNone/>
              <a:defRPr b="0" i="0" sz="900" u="none" cap="none" strike="noStrike">
                <a:solidFill>
                  <a:schemeClr val="dk2"/>
                </a:solidFill>
                <a:latin typeface="Candara"/>
                <a:ea typeface="Candara"/>
                <a:cs typeface="Candara"/>
                <a:sym typeface="Candara"/>
              </a:defRPr>
            </a:lvl4pPr>
            <a:lvl5pPr indent="0" lvl="4" marL="1828800" marR="0" rtl="0" algn="l">
              <a:spcBef>
                <a:spcPts val="600"/>
              </a:spcBef>
              <a:buClr>
                <a:srgbClr val="B9AAE2"/>
              </a:buClr>
              <a:buFont typeface="Candara"/>
              <a:buNone/>
              <a:defRPr b="0" i="0" sz="900" u="none" cap="none" strike="noStrike">
                <a:solidFill>
                  <a:schemeClr val="dk2"/>
                </a:solidFill>
                <a:latin typeface="Candara"/>
                <a:ea typeface="Candara"/>
                <a:cs typeface="Candara"/>
                <a:sym typeface="Candara"/>
              </a:defRPr>
            </a:lvl5pPr>
            <a:lvl6pPr indent="0" lvl="5" marL="2286000" marR="0" rtl="0" algn="l">
              <a:spcBef>
                <a:spcPts val="180"/>
              </a:spcBef>
              <a:buClr>
                <a:schemeClr val="dk2"/>
              </a:buClr>
              <a:buFont typeface="Arial"/>
              <a:buNone/>
              <a:defRPr b="0" i="0" sz="900" u="none" cap="none" strike="noStrike">
                <a:solidFill>
                  <a:schemeClr val="dk2"/>
                </a:solidFill>
                <a:latin typeface="Candara"/>
                <a:ea typeface="Candara"/>
                <a:cs typeface="Candara"/>
                <a:sym typeface="Candara"/>
              </a:defRPr>
            </a:lvl6pPr>
            <a:lvl7pPr indent="0" lvl="6" marL="2743200" marR="0" rtl="0" algn="l">
              <a:spcBef>
                <a:spcPts val="180"/>
              </a:spcBef>
              <a:buClr>
                <a:srgbClr val="B9AAE2"/>
              </a:buClr>
              <a:buFont typeface="Arial"/>
              <a:buNone/>
              <a:defRPr b="0" i="0" sz="900" u="none" cap="none" strike="noStrike">
                <a:solidFill>
                  <a:schemeClr val="dk2"/>
                </a:solidFill>
                <a:latin typeface="Candara"/>
                <a:ea typeface="Candara"/>
                <a:cs typeface="Candara"/>
                <a:sym typeface="Candara"/>
              </a:defRPr>
            </a:lvl7pPr>
            <a:lvl8pPr indent="0" lvl="7" marL="3200400" marR="0" rtl="0" algn="l">
              <a:spcBef>
                <a:spcPts val="180"/>
              </a:spcBef>
              <a:buClr>
                <a:schemeClr val="dk2"/>
              </a:buClr>
              <a:buFont typeface="Arial"/>
              <a:buNone/>
              <a:defRPr b="0" i="0" sz="900" u="none" cap="none" strike="noStrike">
                <a:solidFill>
                  <a:schemeClr val="dk2"/>
                </a:solidFill>
                <a:latin typeface="Candara"/>
                <a:ea typeface="Candara"/>
                <a:cs typeface="Candara"/>
                <a:sym typeface="Candara"/>
              </a:defRPr>
            </a:lvl8pPr>
            <a:lvl9pPr indent="0" lvl="8" marL="3657600" marR="0" rtl="0" algn="l">
              <a:spcBef>
                <a:spcPts val="180"/>
              </a:spcBef>
              <a:buClr>
                <a:srgbClr val="B9AAE2"/>
              </a:buClr>
              <a:buFont typeface="Arial"/>
              <a:buNone/>
              <a:defRPr b="0" i="0" sz="900" u="none" cap="none" strike="noStrike">
                <a:solidFill>
                  <a:schemeClr val="dk2"/>
                </a:solidFill>
                <a:latin typeface="Candara"/>
                <a:ea typeface="Candara"/>
                <a:cs typeface="Candara"/>
                <a:sym typeface="Candara"/>
              </a:defRPr>
            </a:lvl9pPr>
          </a:lstStyle>
          <a:p/>
        </p:txBody>
      </p:sp>
      <p:sp>
        <p:nvSpPr>
          <p:cNvPr id="106" name="Shape 106"/>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07" name="Shape 107"/>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chemeClr val="dk2"/>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08" name="Shape 108"/>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792162" y="40341"/>
            <a:ext cx="7570787" cy="1411941"/>
          </a:xfrm>
          <a:prstGeom prst="rect">
            <a:avLst/>
          </a:prstGeom>
          <a:noFill/>
          <a:ln>
            <a:noFill/>
          </a:ln>
        </p:spPr>
        <p:txBody>
          <a:bodyPr anchorCtr="0" anchor="ctr" bIns="91425" lIns="91425" rIns="91425" wrap="square" tIns="91425"/>
          <a:lstStyle>
            <a:lvl1pPr indent="0" lvl="0" marL="0" marR="0" rtl="0" algn="ctr">
              <a:lnSpc>
                <a:spcPct val="111111"/>
              </a:lnSpc>
              <a:spcBef>
                <a:spcPts val="0"/>
              </a:spcBef>
              <a:buClr>
                <a:schemeClr val="dk2"/>
              </a:buClr>
              <a:buFont typeface="Candara"/>
              <a:buNone/>
              <a:defRPr b="0" i="0" sz="5400" u="none" cap="none" strike="noStrike">
                <a:solidFill>
                  <a:schemeClr val="dk2"/>
                </a:solidFill>
                <a:latin typeface="Candara"/>
                <a:ea typeface="Candara"/>
                <a:cs typeface="Candara"/>
                <a:sym typeface="Candar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792162" y="1761565"/>
            <a:ext cx="7570787" cy="4289611"/>
          </a:xfrm>
          <a:prstGeom prst="rect">
            <a:avLst/>
          </a:prstGeom>
          <a:noFill/>
          <a:ln>
            <a:noFill/>
          </a:ln>
        </p:spPr>
        <p:txBody>
          <a:bodyPr anchorCtr="0" anchor="t" bIns="91425" lIns="91425" rIns="91425" wrap="square" tIns="91425"/>
          <a:lstStyle>
            <a:lvl1pPr indent="-165100" lvl="0" marL="342900" marR="0" rtl="0" algn="l">
              <a:spcBef>
                <a:spcPts val="2400"/>
              </a:spcBef>
              <a:buClr>
                <a:srgbClr val="B9AAE2"/>
              </a:buClr>
              <a:buSzPct val="100000"/>
              <a:buFont typeface="Candara"/>
              <a:buChar char="•"/>
              <a:defRPr b="0" i="0" sz="2800" u="none" cap="none" strike="noStrike">
                <a:solidFill>
                  <a:schemeClr val="dk2"/>
                </a:solidFill>
                <a:latin typeface="Candara"/>
                <a:ea typeface="Candara"/>
                <a:cs typeface="Candara"/>
                <a:sym typeface="Candara"/>
              </a:defRPr>
            </a:lvl1pPr>
            <a:lvl2pPr indent="-177800" lvl="1" marL="685800" marR="0" rtl="0" algn="l">
              <a:spcBef>
                <a:spcPts val="600"/>
              </a:spcBef>
              <a:buClr>
                <a:schemeClr val="dk2"/>
              </a:buClr>
              <a:buSzPct val="100000"/>
              <a:buFont typeface="Candara"/>
              <a:buChar char="•"/>
              <a:defRPr b="0" i="0" sz="2600" u="none" cap="none" strike="noStrike">
                <a:solidFill>
                  <a:schemeClr val="dk2"/>
                </a:solidFill>
                <a:latin typeface="Candara"/>
                <a:ea typeface="Candara"/>
                <a:cs typeface="Candara"/>
                <a:sym typeface="Candara"/>
              </a:defRPr>
            </a:lvl2pPr>
            <a:lvl3pPr indent="-196850" lvl="2" marL="1035050" marR="0" rtl="0" algn="l">
              <a:spcBef>
                <a:spcPts val="600"/>
              </a:spcBef>
              <a:buClr>
                <a:srgbClr val="B9AAE2"/>
              </a:buClr>
              <a:buSzPct val="100000"/>
              <a:buFont typeface="Candara"/>
              <a:buChar char="•"/>
              <a:defRPr b="0" i="0" sz="2400" u="none" cap="none" strike="noStrike">
                <a:solidFill>
                  <a:schemeClr val="dk2"/>
                </a:solidFill>
                <a:latin typeface="Candara"/>
                <a:ea typeface="Candara"/>
                <a:cs typeface="Candara"/>
                <a:sym typeface="Candara"/>
              </a:defRPr>
            </a:lvl3pPr>
            <a:lvl4pPr indent="-203200" lvl="3" marL="1371600" marR="0" rtl="0" algn="l">
              <a:spcBef>
                <a:spcPts val="600"/>
              </a:spcBef>
              <a:buClr>
                <a:schemeClr val="dk2"/>
              </a:buClr>
              <a:buSzPct val="100000"/>
              <a:buFont typeface="Candara"/>
              <a:buChar char="•"/>
              <a:defRPr b="0" i="0" sz="2200" u="none" cap="none" strike="noStrike">
                <a:solidFill>
                  <a:schemeClr val="dk2"/>
                </a:solidFill>
                <a:latin typeface="Candara"/>
                <a:ea typeface="Candara"/>
                <a:cs typeface="Candara"/>
                <a:sym typeface="Candara"/>
              </a:defRPr>
            </a:lvl4pPr>
            <a:lvl5pPr indent="-222250" lvl="4" marL="1720850" marR="0" rtl="0" algn="l">
              <a:spcBef>
                <a:spcPts val="600"/>
              </a:spcBef>
              <a:buClr>
                <a:srgbClr val="B9AAE2"/>
              </a:buClr>
              <a:buSzPct val="100000"/>
              <a:buFont typeface="Candara"/>
              <a:buChar char="•"/>
              <a:defRPr b="0" i="0" sz="2000" u="none" cap="none" strike="noStrike">
                <a:solidFill>
                  <a:schemeClr val="dk2"/>
                </a:solidFill>
                <a:latin typeface="Candara"/>
                <a:ea typeface="Candara"/>
                <a:cs typeface="Candara"/>
                <a:sym typeface="Candara"/>
              </a:defRPr>
            </a:lvl5pPr>
            <a:lvl6pPr indent="-227013" lvl="5" marL="2055813"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6pPr>
            <a:lvl7pPr indent="-227013" lvl="6" marL="2398713"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7pPr>
            <a:lvl8pPr indent="-228600" lvl="7" marL="2743200" marR="0" rtl="0" algn="l">
              <a:spcBef>
                <a:spcPts val="400"/>
              </a:spcBef>
              <a:buClr>
                <a:schemeClr val="dk2"/>
              </a:buClr>
              <a:buSzPct val="100000"/>
              <a:buFont typeface="Arial"/>
              <a:buChar char="•"/>
              <a:defRPr b="0" i="0" sz="2000" u="none" cap="none" strike="noStrike">
                <a:solidFill>
                  <a:schemeClr val="dk2"/>
                </a:solidFill>
                <a:latin typeface="Candara"/>
                <a:ea typeface="Candara"/>
                <a:cs typeface="Candara"/>
                <a:sym typeface="Candara"/>
              </a:defRPr>
            </a:lvl8pPr>
            <a:lvl9pPr indent="-217488" lvl="8" marL="3087688" marR="0" rtl="0" algn="l">
              <a:spcBef>
                <a:spcPts val="400"/>
              </a:spcBef>
              <a:buClr>
                <a:srgbClr val="B9AAE2"/>
              </a:buClr>
              <a:buSzPct val="100000"/>
              <a:buFont typeface="Arial"/>
              <a:buChar char="•"/>
              <a:defRPr b="0" i="0" sz="2000" u="none" cap="none" strike="noStrike">
                <a:solidFill>
                  <a:schemeClr val="dk2"/>
                </a:solidFill>
                <a:latin typeface="Candara"/>
                <a:ea typeface="Candara"/>
                <a:cs typeface="Candara"/>
                <a:sym typeface="Candara"/>
              </a:defRPr>
            </a:lvl9pPr>
          </a:lstStyle>
          <a:p/>
        </p:txBody>
      </p:sp>
      <p:sp>
        <p:nvSpPr>
          <p:cNvPr id="12" name="Shape 12"/>
          <p:cNvSpPr txBox="1"/>
          <p:nvPr>
            <p:ph idx="10" type="dt"/>
          </p:nvPr>
        </p:nvSpPr>
        <p:spPr>
          <a:xfrm>
            <a:off x="6651812" y="6356350"/>
            <a:ext cx="2133600" cy="365125"/>
          </a:xfrm>
          <a:prstGeom prst="rect">
            <a:avLst/>
          </a:prstGeom>
          <a:noFill/>
          <a:ln>
            <a:noFill/>
          </a:ln>
        </p:spPr>
        <p:txBody>
          <a:bodyPr anchorCtr="0" anchor="ctr" bIns="91425" lIns="91425" rIns="91425" wrap="square" tIns="91425"/>
          <a:lstStyle>
            <a:lvl1pPr indent="0" lvl="0" marL="0" marR="0" rtl="0" algn="r">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
        <p:nvSpPr>
          <p:cNvPr id="13" name="Shape 13"/>
          <p:cNvSpPr txBox="1"/>
          <p:nvPr>
            <p:ph idx="12" type="sldNum"/>
          </p:nvPr>
        </p:nvSpPr>
        <p:spPr>
          <a:xfrm>
            <a:off x="4267200" y="6356350"/>
            <a:ext cx="609600" cy="365125"/>
          </a:xfrm>
          <a:prstGeom prst="rect">
            <a:avLst/>
          </a:prstGeom>
          <a:noFill/>
          <a:ln>
            <a:noFill/>
          </a:ln>
        </p:spPr>
        <p:txBody>
          <a:bodyPr anchorCtr="0" anchor="ctr" bIns="45700" lIns="91425" rIns="91425" wrap="square" tIns="45700">
            <a:noAutofit/>
          </a:bodyPr>
          <a:lstStyle/>
          <a:p>
            <a:pPr indent="0" lvl="0" marL="0" marR="0" rtl="0" algn="ctr">
              <a:spcBef>
                <a:spcPts val="0"/>
              </a:spcBef>
              <a:buSzPct val="25000"/>
              <a:buNone/>
            </a:pPr>
            <a:fld id="{00000000-1234-1234-1234-123412341234}" type="slidenum">
              <a:rPr b="1" i="0" lang="en-US" sz="1200" u="none" cap="none" strike="noStrike">
                <a:solidFill>
                  <a:srgbClr val="9E8AD6"/>
                </a:solidFill>
                <a:latin typeface="Candara"/>
                <a:ea typeface="Candara"/>
                <a:cs typeface="Candara"/>
                <a:sym typeface="Candara"/>
              </a:rPr>
              <a:t>‹#›</a:t>
            </a:fld>
          </a:p>
        </p:txBody>
      </p:sp>
      <p:sp>
        <p:nvSpPr>
          <p:cNvPr id="14" name="Shape 14"/>
          <p:cNvSpPr txBox="1"/>
          <p:nvPr>
            <p:ph idx="11" type="ftr"/>
          </p:nvPr>
        </p:nvSpPr>
        <p:spPr>
          <a:xfrm>
            <a:off x="372035" y="6356350"/>
            <a:ext cx="2895600" cy="365125"/>
          </a:xfrm>
          <a:prstGeom prst="rect">
            <a:avLst/>
          </a:prstGeom>
          <a:noFill/>
          <a:ln>
            <a:noFill/>
          </a:ln>
        </p:spPr>
        <p:txBody>
          <a:bodyPr anchorCtr="0" anchor="ctr" bIns="91425" lIns="91425" rIns="91425" wrap="square" tIns="91425"/>
          <a:lstStyle>
            <a:lvl1pPr indent="0" lvl="0" marL="0" marR="0" rtl="0" algn="l">
              <a:spcBef>
                <a:spcPts val="0"/>
              </a:spcBef>
              <a:buNone/>
              <a:defRPr b="1" i="0" sz="1200" u="none" cap="none" strike="noStrike">
                <a:solidFill>
                  <a:srgbClr val="9E8AD6"/>
                </a:solidFill>
                <a:latin typeface="Candara"/>
                <a:ea typeface="Candara"/>
                <a:cs typeface="Candara"/>
                <a:sym typeface="Candara"/>
              </a:defRPr>
            </a:lvl1pPr>
            <a:lvl2pPr indent="0" lvl="1" marL="457200" marR="0" rtl="0" algn="l">
              <a:spcBef>
                <a:spcPts val="0"/>
              </a:spcBef>
              <a:buNone/>
              <a:defRPr b="0" i="0" sz="1800" u="none" cap="none" strike="noStrike">
                <a:solidFill>
                  <a:schemeClr val="dk1"/>
                </a:solidFill>
                <a:latin typeface="Candara"/>
                <a:ea typeface="Candara"/>
                <a:cs typeface="Candara"/>
                <a:sym typeface="Candara"/>
              </a:defRPr>
            </a:lvl2pPr>
            <a:lvl3pPr indent="0" lvl="2" marL="914400" marR="0" rtl="0" algn="l">
              <a:spcBef>
                <a:spcPts val="0"/>
              </a:spcBef>
              <a:buNone/>
              <a:defRPr b="0" i="0" sz="1800" u="none" cap="none" strike="noStrike">
                <a:solidFill>
                  <a:schemeClr val="dk1"/>
                </a:solidFill>
                <a:latin typeface="Candara"/>
                <a:ea typeface="Candara"/>
                <a:cs typeface="Candara"/>
                <a:sym typeface="Candara"/>
              </a:defRPr>
            </a:lvl3pPr>
            <a:lvl4pPr indent="0" lvl="3" marL="1371600" marR="0" rtl="0" algn="l">
              <a:spcBef>
                <a:spcPts val="0"/>
              </a:spcBef>
              <a:buNone/>
              <a:defRPr b="0" i="0" sz="1800" u="none" cap="none" strike="noStrike">
                <a:solidFill>
                  <a:schemeClr val="dk1"/>
                </a:solidFill>
                <a:latin typeface="Candara"/>
                <a:ea typeface="Candara"/>
                <a:cs typeface="Candara"/>
                <a:sym typeface="Candara"/>
              </a:defRPr>
            </a:lvl4pPr>
            <a:lvl5pPr indent="0" lvl="4" marL="1828800" marR="0" rtl="0" algn="l">
              <a:spcBef>
                <a:spcPts val="0"/>
              </a:spcBef>
              <a:buNone/>
              <a:defRPr b="0" i="0" sz="1800" u="none" cap="none" strike="noStrike">
                <a:solidFill>
                  <a:schemeClr val="dk1"/>
                </a:solidFill>
                <a:latin typeface="Candara"/>
                <a:ea typeface="Candara"/>
                <a:cs typeface="Candara"/>
                <a:sym typeface="Candara"/>
              </a:defRPr>
            </a:lvl5pPr>
            <a:lvl6pPr indent="0" lvl="5" marL="2286000" marR="0" rtl="0" algn="l">
              <a:spcBef>
                <a:spcPts val="0"/>
              </a:spcBef>
              <a:buNone/>
              <a:defRPr b="0" i="0" sz="1800" u="none" cap="none" strike="noStrike">
                <a:solidFill>
                  <a:schemeClr val="dk1"/>
                </a:solidFill>
                <a:latin typeface="Candara"/>
                <a:ea typeface="Candara"/>
                <a:cs typeface="Candara"/>
                <a:sym typeface="Candara"/>
              </a:defRPr>
            </a:lvl6pPr>
            <a:lvl7pPr indent="0" lvl="6" marL="2743200" marR="0" rtl="0" algn="l">
              <a:spcBef>
                <a:spcPts val="0"/>
              </a:spcBef>
              <a:buNone/>
              <a:defRPr b="0" i="0" sz="1800" u="none" cap="none" strike="noStrike">
                <a:solidFill>
                  <a:schemeClr val="dk1"/>
                </a:solidFill>
                <a:latin typeface="Candara"/>
                <a:ea typeface="Candara"/>
                <a:cs typeface="Candara"/>
                <a:sym typeface="Candara"/>
              </a:defRPr>
            </a:lvl7pPr>
            <a:lvl8pPr indent="0" lvl="7" marL="3200400" marR="0" rtl="0" algn="l">
              <a:spcBef>
                <a:spcPts val="0"/>
              </a:spcBef>
              <a:buNone/>
              <a:defRPr b="0" i="0" sz="1800" u="none" cap="none" strike="noStrike">
                <a:solidFill>
                  <a:schemeClr val="dk1"/>
                </a:solidFill>
                <a:latin typeface="Candara"/>
                <a:ea typeface="Candara"/>
                <a:cs typeface="Candara"/>
                <a:sym typeface="Candara"/>
              </a:defRPr>
            </a:lvl8pPr>
            <a:lvl9pPr indent="0" lvl="8" marL="3657600" marR="0" rtl="0" algn="l">
              <a:spcBef>
                <a:spcPts val="0"/>
              </a:spcBef>
              <a:buNone/>
              <a:defRPr b="0" i="0" sz="1800" u="none" cap="none" strike="noStrike">
                <a:solidFill>
                  <a:schemeClr val="dk1"/>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jpg"/><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ctrTitle"/>
          </p:nvPr>
        </p:nvSpPr>
        <p:spPr>
          <a:xfrm>
            <a:off x="228600" y="1447800"/>
            <a:ext cx="8686800" cy="2286000"/>
          </a:xfrm>
          <a:prstGeom prst="rect">
            <a:avLst/>
          </a:prstGeom>
          <a:noFill/>
          <a:ln>
            <a:noFill/>
          </a:ln>
        </p:spPr>
        <p:txBody>
          <a:bodyPr anchorCtr="0" anchor="b" bIns="45700" lIns="91425" rIns="91425" wrap="square" tIns="45700">
            <a:noAutofit/>
          </a:bodyPr>
          <a:lstStyle/>
          <a:p>
            <a:pPr indent="0" lvl="0" marL="0" marR="0" rtl="0" algn="ctr">
              <a:lnSpc>
                <a:spcPct val="170000"/>
              </a:lnSpc>
              <a:spcBef>
                <a:spcPts val="0"/>
              </a:spcBef>
              <a:buClr>
                <a:schemeClr val="dk2"/>
              </a:buClr>
              <a:buSzPct val="25000"/>
              <a:buFont typeface="Short Stack"/>
              <a:buNone/>
            </a:pPr>
            <a:r>
              <a:rPr b="0" i="0" lang="en-US" sz="4000" u="none" cap="none" strike="noStrike">
                <a:solidFill>
                  <a:schemeClr val="dk2"/>
                </a:solidFill>
                <a:latin typeface="Short Stack"/>
                <a:ea typeface="Short Stack"/>
                <a:cs typeface="Short Stack"/>
                <a:sym typeface="Short Stack"/>
              </a:rPr>
              <a:t>PLUM BOROUGH SCHOOL DISTRICT CHAPTER 339 SHOWCASE</a:t>
            </a:r>
          </a:p>
        </p:txBody>
      </p:sp>
      <p:sp>
        <p:nvSpPr>
          <p:cNvPr id="150" name="Shape 150"/>
          <p:cNvSpPr txBox="1"/>
          <p:nvPr>
            <p:ph idx="1" type="subTitle"/>
          </p:nvPr>
        </p:nvSpPr>
        <p:spPr>
          <a:xfrm>
            <a:off x="838200" y="3886200"/>
            <a:ext cx="7696200" cy="2743200"/>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Christine Bossung, Center and Regency Elementary Schools </a:t>
            </a:r>
          </a:p>
          <a:p>
            <a:pPr indent="0" lvl="0" marL="0" marR="0" rtl="0" algn="ctr">
              <a:lnSpc>
                <a:spcPct val="90000"/>
              </a:lnSpc>
              <a:spcBef>
                <a:spcPts val="30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Jena Nese, Holiday Park Elementary School</a:t>
            </a:r>
          </a:p>
          <a:p>
            <a:pPr indent="0" lvl="0" marL="0" marR="0" rtl="0" algn="ctr">
              <a:lnSpc>
                <a:spcPct val="90000"/>
              </a:lnSpc>
              <a:spcBef>
                <a:spcPts val="30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Amy Palumbo, Pivik Elementary School </a:t>
            </a:r>
          </a:p>
          <a:p>
            <a:pPr indent="0" lvl="0" marL="0" marR="0" rtl="0" algn="ctr">
              <a:lnSpc>
                <a:spcPct val="90000"/>
              </a:lnSpc>
              <a:spcBef>
                <a:spcPts val="30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Michele Markiewicz, O’Block Junior High School </a:t>
            </a:r>
          </a:p>
          <a:p>
            <a:pPr indent="0" lvl="0" marL="0" marR="0" rtl="0" algn="ctr">
              <a:lnSpc>
                <a:spcPct val="90000"/>
              </a:lnSpc>
              <a:spcBef>
                <a:spcPts val="30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Joe Miller, O’Block Junior High School grade </a:t>
            </a:r>
          </a:p>
          <a:p>
            <a:pPr indent="0" lvl="0" marL="0" marR="0" rtl="0" algn="ctr">
              <a:lnSpc>
                <a:spcPct val="90000"/>
              </a:lnSpc>
              <a:spcBef>
                <a:spcPts val="30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Rob Fekety, Plum High School (A-Do)</a:t>
            </a:r>
          </a:p>
          <a:p>
            <a:pPr indent="0" lvl="0" marL="0" marR="0" rtl="0" algn="ctr">
              <a:lnSpc>
                <a:spcPct val="90000"/>
              </a:lnSpc>
              <a:spcBef>
                <a:spcPts val="30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Kerry Plesco, Plum High School (Dr – La)</a:t>
            </a:r>
          </a:p>
          <a:p>
            <a:pPr indent="0" lvl="0" marL="0" marR="0" rtl="0" algn="ctr">
              <a:lnSpc>
                <a:spcPct val="90000"/>
              </a:lnSpc>
              <a:spcBef>
                <a:spcPts val="300"/>
              </a:spcBef>
              <a:spcAft>
                <a:spcPts val="0"/>
              </a:spcAft>
              <a:buClr>
                <a:srgbClr val="B9AAE2"/>
              </a:buClr>
              <a:buSzPct val="25000"/>
              <a:buFont typeface="Candara"/>
              <a:buNone/>
            </a:pPr>
            <a:r>
              <a:rPr b="0" i="0" lang="en-US" sz="1800" u="none" cap="none" strike="noStrike">
                <a:solidFill>
                  <a:schemeClr val="dk2"/>
                </a:solidFill>
                <a:latin typeface="Candara"/>
                <a:ea typeface="Candara"/>
                <a:cs typeface="Candara"/>
                <a:sym typeface="Candara"/>
              </a:rPr>
              <a:t>Nadia Abbondanza, Plum High School (Le-Rh) </a:t>
            </a:r>
          </a:p>
          <a:p>
            <a:pPr indent="0" lvl="0" marL="0" marR="0" rtl="0" algn="ctr">
              <a:lnSpc>
                <a:spcPct val="90000"/>
              </a:lnSpc>
              <a:spcBef>
                <a:spcPts val="300"/>
              </a:spcBef>
              <a:buClr>
                <a:srgbClr val="B9AAE2"/>
              </a:buClr>
              <a:buSzPct val="25000"/>
              <a:buFont typeface="Candara"/>
              <a:buNone/>
            </a:pPr>
            <a:r>
              <a:rPr b="0" i="0" lang="en-US" sz="1800" u="none" cap="none" strike="noStrike">
                <a:solidFill>
                  <a:schemeClr val="dk2"/>
                </a:solidFill>
                <a:latin typeface="Candara"/>
                <a:ea typeface="Candara"/>
                <a:cs typeface="Candara"/>
                <a:sym typeface="Candara"/>
              </a:rPr>
              <a:t>Brian Betta, Plum High School (Ri-Z)</a:t>
            </a:r>
          </a:p>
        </p:txBody>
      </p:sp>
      <p:pic>
        <p:nvPicPr>
          <p:cNvPr id="151" name="Shape 151"/>
          <p:cNvPicPr preferRelativeResize="0"/>
          <p:nvPr/>
        </p:nvPicPr>
        <p:blipFill rotWithShape="1">
          <a:blip r:embed="rId3">
            <a:alphaModFix/>
          </a:blip>
          <a:srcRect b="0" l="0" r="0" t="0"/>
          <a:stretch/>
        </p:blipFill>
        <p:spPr>
          <a:xfrm>
            <a:off x="3429000" y="-152400"/>
            <a:ext cx="2816581" cy="26138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457200" y="76200"/>
            <a:ext cx="8229600" cy="1447800"/>
          </a:xfrm>
          <a:prstGeom prst="rect">
            <a:avLst/>
          </a:prstGeom>
          <a:noFill/>
          <a:ln>
            <a:noFill/>
          </a:ln>
        </p:spPr>
        <p:txBody>
          <a:bodyPr anchorCtr="0" anchor="ctr" bIns="45700" lIns="91425" rIns="91425" wrap="square" tIns="45700">
            <a:noAutofit/>
          </a:bodyPr>
          <a:lstStyle/>
          <a:p>
            <a:pPr indent="0" lvl="0" marL="0" marR="0" rtl="0" algn="ctr">
              <a:lnSpc>
                <a:spcPct val="123456"/>
              </a:lnSpc>
              <a:spcBef>
                <a:spcPts val="0"/>
              </a:spcBef>
              <a:buClr>
                <a:schemeClr val="dk2"/>
              </a:buClr>
              <a:buSzPct val="25000"/>
              <a:buFont typeface="Candara"/>
              <a:buNone/>
            </a:pPr>
            <a:r>
              <a:rPr b="0" i="0" lang="en-US" sz="4860" u="none" cap="none" strike="noStrike">
                <a:solidFill>
                  <a:schemeClr val="dk2"/>
                </a:solidFill>
                <a:latin typeface="Candara"/>
                <a:ea typeface="Candara"/>
                <a:cs typeface="Candara"/>
                <a:sym typeface="Candara"/>
              </a:rPr>
              <a:t>Stakeholder Group: Post-Secondary</a:t>
            </a:r>
          </a:p>
        </p:txBody>
      </p:sp>
      <p:sp>
        <p:nvSpPr>
          <p:cNvPr id="210" name="Shape 210"/>
          <p:cNvSpPr txBox="1"/>
          <p:nvPr>
            <p:ph idx="1" type="body"/>
          </p:nvPr>
        </p:nvSpPr>
        <p:spPr>
          <a:xfrm>
            <a:off x="457200" y="1752600"/>
            <a:ext cx="8229600" cy="47244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B9AAE2"/>
              </a:buClr>
              <a:buSzPct val="97222"/>
              <a:buFont typeface="Candara"/>
              <a:buChar char="•"/>
            </a:pPr>
            <a:r>
              <a:rPr b="0" i="0" lang="en-US" sz="1750" u="none" cap="none" strike="noStrike">
                <a:solidFill>
                  <a:schemeClr val="dk2"/>
                </a:solidFill>
                <a:latin typeface="Candara"/>
                <a:ea typeface="Candara"/>
                <a:cs typeface="Candara"/>
                <a:sym typeface="Candara"/>
              </a:rPr>
              <a:t>Big Idea</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Involving representatives in curriculum development and student preparation</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Post-secondary representatives from local area included on the Advisory Council for input </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Communication on current trends and needs for post-secondary eligibility </a:t>
            </a:r>
          </a:p>
          <a:p>
            <a:pPr indent="-342900" lvl="0" marL="342900" marR="0" rtl="0" algn="l">
              <a:lnSpc>
                <a:spcPct val="80000"/>
              </a:lnSpc>
              <a:spcBef>
                <a:spcPts val="2400"/>
              </a:spcBef>
              <a:spcAft>
                <a:spcPts val="0"/>
              </a:spcAft>
              <a:buClr>
                <a:srgbClr val="B9AAE2"/>
              </a:buClr>
              <a:buSzPct val="97222"/>
              <a:buFont typeface="Candara"/>
              <a:buChar char="•"/>
            </a:pPr>
            <a:r>
              <a:rPr b="0" i="0" lang="en-US" sz="1750" u="none" cap="none" strike="noStrike">
                <a:solidFill>
                  <a:schemeClr val="dk2"/>
                </a:solidFill>
                <a:latin typeface="Candara"/>
                <a:ea typeface="Candara"/>
                <a:cs typeface="Candara"/>
                <a:sym typeface="Candara"/>
              </a:rPr>
              <a:t>Intervention</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Career Day presenters</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Student visits to post-secondary institutions </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Facilitating meetings between post-secondary options and students </a:t>
            </a:r>
          </a:p>
          <a:p>
            <a:pPr indent="-342900" lvl="0" marL="342900" marR="0" rtl="0" algn="l">
              <a:lnSpc>
                <a:spcPct val="80000"/>
              </a:lnSpc>
              <a:spcBef>
                <a:spcPts val="2400"/>
              </a:spcBef>
              <a:spcAft>
                <a:spcPts val="0"/>
              </a:spcAft>
              <a:buClr>
                <a:srgbClr val="B9AAE2"/>
              </a:buClr>
              <a:buSzPct val="97222"/>
              <a:buFont typeface="Candara"/>
              <a:buChar char="•"/>
            </a:pPr>
            <a:r>
              <a:rPr b="0" i="0" lang="en-US" sz="1750" u="none" cap="none" strike="noStrike">
                <a:solidFill>
                  <a:schemeClr val="dk2"/>
                </a:solidFill>
                <a:latin typeface="Candara"/>
                <a:ea typeface="Candara"/>
                <a:cs typeface="Candara"/>
                <a:sym typeface="Candara"/>
              </a:rPr>
              <a:t>Measurement</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Measuring post-secondary plans of students Survey</a:t>
            </a:r>
          </a:p>
          <a:p>
            <a:pPr indent="-342900" lvl="0" marL="342900" marR="0" rtl="0" algn="l">
              <a:lnSpc>
                <a:spcPct val="80000"/>
              </a:lnSpc>
              <a:spcBef>
                <a:spcPts val="2400"/>
              </a:spcBef>
              <a:spcAft>
                <a:spcPts val="0"/>
              </a:spcAft>
              <a:buClr>
                <a:srgbClr val="B9AAE2"/>
              </a:buClr>
              <a:buSzPct val="97222"/>
              <a:buFont typeface="Candara"/>
              <a:buChar char="•"/>
            </a:pPr>
            <a:r>
              <a:rPr b="0" i="0" lang="en-US" sz="1750" u="none" cap="none" strike="noStrike">
                <a:solidFill>
                  <a:schemeClr val="dk2"/>
                </a:solidFill>
                <a:latin typeface="Candara"/>
                <a:ea typeface="Candara"/>
                <a:cs typeface="Candara"/>
                <a:sym typeface="Candara"/>
              </a:rPr>
              <a:t>Outcome</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Goal is decrease the number of unknowns</a:t>
            </a:r>
          </a:p>
          <a:p>
            <a:pPr indent="-342900" lvl="1" marL="685800" marR="0" rtl="0" algn="l">
              <a:lnSpc>
                <a:spcPct val="80000"/>
              </a:lnSpc>
              <a:spcBef>
                <a:spcPts val="600"/>
              </a:spcBef>
              <a:spcAft>
                <a:spcPts val="0"/>
              </a:spcAft>
              <a:buClr>
                <a:schemeClr val="dk2"/>
              </a:buClr>
              <a:buSzPct val="101562"/>
              <a:buFont typeface="Candara"/>
              <a:buChar char="•"/>
            </a:pPr>
            <a:r>
              <a:rPr b="0" i="0" lang="en-US" sz="1625" u="none" cap="none" strike="noStrike">
                <a:solidFill>
                  <a:schemeClr val="dk2"/>
                </a:solidFill>
                <a:latin typeface="Candara"/>
                <a:ea typeface="Candara"/>
                <a:cs typeface="Candara"/>
                <a:sym typeface="Candara"/>
              </a:rPr>
              <a:t>Help students to become aware of various post-secondary options </a:t>
            </a:r>
          </a:p>
          <a:p>
            <a:pPr indent="-342900" lvl="0" marL="342900" marR="0" rtl="0" algn="l">
              <a:lnSpc>
                <a:spcPct val="80000"/>
              </a:lnSpc>
              <a:spcBef>
                <a:spcPts val="2400"/>
              </a:spcBef>
              <a:buClr>
                <a:srgbClr val="B9AAE2"/>
              </a:buClr>
              <a:buSzPct val="97222"/>
              <a:buFont typeface="Candara"/>
              <a:buNone/>
            </a:pPr>
            <a:r>
              <a:t/>
            </a:r>
            <a:endParaRPr b="0" i="0" sz="1750" u="none" cap="none" strike="noStrike">
              <a:solidFill>
                <a:schemeClr val="dk2"/>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304800" y="381000"/>
            <a:ext cx="8534400" cy="1371600"/>
          </a:xfrm>
          <a:prstGeom prst="rect">
            <a:avLst/>
          </a:prstGeom>
          <a:noFill/>
          <a:ln>
            <a:noFill/>
          </a:ln>
        </p:spPr>
        <p:txBody>
          <a:bodyPr anchorCtr="0" anchor="ctr" bIns="45700" lIns="91425" rIns="91425" wrap="square" tIns="45700">
            <a:noAutofit/>
          </a:bodyPr>
          <a:lstStyle/>
          <a:p>
            <a:pPr indent="0" lvl="0" marL="0" marR="0" rtl="0" algn="ctr">
              <a:lnSpc>
                <a:spcPct val="136363"/>
              </a:lnSpc>
              <a:spcBef>
                <a:spcPts val="0"/>
              </a:spcBef>
              <a:buClr>
                <a:schemeClr val="dk2"/>
              </a:buClr>
              <a:buSzPct val="25000"/>
              <a:buFont typeface="Candara"/>
              <a:buNone/>
            </a:pPr>
            <a:r>
              <a:rPr b="0" i="0" lang="en-US" sz="4400" u="none" cap="none" strike="noStrike">
                <a:solidFill>
                  <a:schemeClr val="dk2"/>
                </a:solidFill>
                <a:latin typeface="Candara"/>
                <a:ea typeface="Candara"/>
                <a:cs typeface="Candara"/>
                <a:sym typeface="Candara"/>
              </a:rPr>
              <a:t>Advisory Council Meeting </a:t>
            </a:r>
            <a:r>
              <a:rPr b="0" i="0" lang="en-US" sz="2400" u="none" cap="none" strike="noStrike">
                <a:solidFill>
                  <a:schemeClr val="dk2"/>
                </a:solidFill>
                <a:latin typeface="Candara"/>
                <a:ea typeface="Candara"/>
                <a:cs typeface="Candara"/>
                <a:sym typeface="Candara"/>
              </a:rPr>
              <a:t>(Tentative)</a:t>
            </a:r>
            <a:br>
              <a:rPr b="0" i="0" lang="en-US" sz="2400" u="none" cap="none" strike="noStrike">
                <a:solidFill>
                  <a:schemeClr val="dk2"/>
                </a:solidFill>
                <a:latin typeface="Arial"/>
                <a:ea typeface="Arial"/>
                <a:cs typeface="Arial"/>
                <a:sym typeface="Arial"/>
              </a:rPr>
            </a:br>
          </a:p>
        </p:txBody>
      </p:sp>
      <p:sp>
        <p:nvSpPr>
          <p:cNvPr id="217" name="Shape 217"/>
          <p:cNvSpPr txBox="1"/>
          <p:nvPr>
            <p:ph idx="1" type="body"/>
          </p:nvPr>
        </p:nvSpPr>
        <p:spPr>
          <a:xfrm>
            <a:off x="457200" y="1828800"/>
            <a:ext cx="4038600" cy="4876799"/>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rgbClr val="B9AAE2"/>
              </a:buClr>
              <a:buSzPct val="25000"/>
              <a:buFont typeface="Candara"/>
              <a:buNone/>
            </a:pPr>
            <a:r>
              <a:t/>
            </a:r>
            <a:endParaRPr b="0" i="0" sz="800" u="none" cap="none" strike="noStrike">
              <a:solidFill>
                <a:schemeClr val="dk2"/>
              </a:solidFill>
              <a:latin typeface="Candara"/>
              <a:ea typeface="Candara"/>
              <a:cs typeface="Candara"/>
              <a:sym typeface="Candara"/>
            </a:endParaRPr>
          </a:p>
          <a:p>
            <a:pPr indent="0" lvl="0" marL="0" marR="0" rtl="0" algn="l">
              <a:spcBef>
                <a:spcPts val="2400"/>
              </a:spcBef>
              <a:spcAft>
                <a:spcPts val="0"/>
              </a:spcAft>
              <a:buClr>
                <a:srgbClr val="B9AAE2"/>
              </a:buClr>
              <a:buSzPct val="25000"/>
              <a:buFont typeface="Candara"/>
              <a:buNone/>
            </a:pPr>
            <a:r>
              <a:t/>
            </a:r>
            <a:endParaRPr b="0" i="0" sz="800" u="none" cap="none" strike="noStrike">
              <a:solidFill>
                <a:schemeClr val="dk2"/>
              </a:solidFill>
              <a:latin typeface="Candara"/>
              <a:ea typeface="Candara"/>
              <a:cs typeface="Candara"/>
              <a:sym typeface="Candara"/>
            </a:endParaRPr>
          </a:p>
          <a:p>
            <a:pPr indent="-342900" lvl="0" marL="342900" marR="0" rtl="0" algn="l">
              <a:spcBef>
                <a:spcPts val="2400"/>
              </a:spcBef>
              <a:spcAft>
                <a:spcPts val="0"/>
              </a:spcAft>
              <a:buClr>
                <a:srgbClr val="B9AAE2"/>
              </a:buClr>
              <a:buSzPct val="100000"/>
              <a:buFont typeface="Candara"/>
              <a:buChar char="•"/>
            </a:pPr>
            <a:r>
              <a:rPr b="0" i="0" lang="en-US" sz="800" u="none" cap="none" strike="noStrike">
                <a:solidFill>
                  <a:schemeClr val="dk2"/>
                </a:solidFill>
                <a:latin typeface="Candara"/>
                <a:ea typeface="Candara"/>
                <a:cs typeface="Candara"/>
                <a:sym typeface="Candara"/>
              </a:rPr>
              <a:t>Rob Fekety – High School Counselor</a:t>
            </a:r>
          </a:p>
          <a:p>
            <a:pPr indent="-342900" lvl="0" marL="342900" marR="0" rtl="0" algn="l">
              <a:spcBef>
                <a:spcPts val="2400"/>
              </a:spcBef>
              <a:buClr>
                <a:srgbClr val="B9AAE2"/>
              </a:buClr>
              <a:buSzPct val="100000"/>
              <a:buFont typeface="Candara"/>
              <a:buNone/>
            </a:pPr>
            <a:r>
              <a:t/>
            </a:r>
            <a:endParaRPr b="0" i="0" sz="2400" u="none" cap="none" strike="noStrike">
              <a:solidFill>
                <a:schemeClr val="dk2"/>
              </a:solidFill>
              <a:latin typeface="Candara"/>
              <a:ea typeface="Candara"/>
              <a:cs typeface="Candara"/>
              <a:sym typeface="Candara"/>
            </a:endParaRPr>
          </a:p>
        </p:txBody>
      </p:sp>
      <p:sp>
        <p:nvSpPr>
          <p:cNvPr id="218" name="Shape 218"/>
          <p:cNvSpPr txBox="1"/>
          <p:nvPr>
            <p:ph idx="2" type="body"/>
          </p:nvPr>
        </p:nvSpPr>
        <p:spPr>
          <a:xfrm>
            <a:off x="4343400" y="1371600"/>
            <a:ext cx="4343400" cy="5334001"/>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rgbClr val="B9AAE2"/>
              </a:buClr>
              <a:buSzPct val="25000"/>
              <a:buFont typeface="Candara"/>
              <a:buNone/>
            </a:pPr>
            <a:r>
              <a:t/>
            </a:r>
            <a:endParaRPr b="0" i="0" sz="1400" u="none" cap="none" strike="noStrike">
              <a:solidFill>
                <a:schemeClr val="dk2"/>
              </a:solidFill>
              <a:latin typeface="Candara"/>
              <a:ea typeface="Candara"/>
              <a:cs typeface="Candara"/>
              <a:sym typeface="Candara"/>
            </a:endParaRPr>
          </a:p>
          <a:p>
            <a:pPr indent="-342900" lvl="0" marL="342900" marR="0" rtl="0" algn="l">
              <a:spcBef>
                <a:spcPts val="2400"/>
              </a:spcBef>
              <a:buClr>
                <a:srgbClr val="B9AAE2"/>
              </a:buClr>
              <a:buSzPct val="100000"/>
              <a:buFont typeface="Candara"/>
              <a:buNone/>
            </a:pPr>
            <a:r>
              <a:t/>
            </a:r>
            <a:endParaRPr b="0" i="0" sz="1400" u="none" cap="none" strike="noStrike">
              <a:solidFill>
                <a:schemeClr val="dk2"/>
              </a:solidFill>
              <a:latin typeface="Candara"/>
              <a:ea typeface="Candara"/>
              <a:cs typeface="Candara"/>
              <a:sym typeface="Candara"/>
            </a:endParaRPr>
          </a:p>
        </p:txBody>
      </p:sp>
      <p:graphicFrame>
        <p:nvGraphicFramePr>
          <p:cNvPr id="219" name="Shape 219"/>
          <p:cNvGraphicFramePr/>
          <p:nvPr/>
        </p:nvGraphicFramePr>
        <p:xfrm>
          <a:off x="0" y="1524000"/>
          <a:ext cx="3000000" cy="3000000"/>
        </p:xfrm>
        <a:graphic>
          <a:graphicData uri="http://schemas.openxmlformats.org/drawingml/2006/table">
            <a:tbl>
              <a:tblPr bandRow="1" firstRow="1">
                <a:noFill/>
                <a:tableStyleId>{06ACEFF7-F5CD-47AA-B0C9-C9C6119B27DA}</a:tableStyleId>
              </a:tblPr>
              <a:tblGrid>
                <a:gridCol w="3400425"/>
                <a:gridCol w="3018350"/>
                <a:gridCol w="2649025"/>
              </a:tblGrid>
              <a:tr h="1177125">
                <a:tc>
                  <a:txBody>
                    <a:bodyPr>
                      <a:noAutofit/>
                    </a:bodyPr>
                    <a:lstStyle/>
                    <a:p>
                      <a:pPr indent="0" lvl="0" marL="0" marR="0" rtl="0" algn="l">
                        <a:spcBef>
                          <a:spcPts val="0"/>
                        </a:spcBef>
                        <a:buSzPct val="25000"/>
                        <a:buNone/>
                      </a:pPr>
                      <a:r>
                        <a:t/>
                      </a:r>
                      <a:endParaRPr sz="1800"/>
                    </a:p>
                    <a:p>
                      <a:pPr indent="0" lvl="0" marL="0" marR="0" rtl="0" algn="l">
                        <a:spcBef>
                          <a:spcPts val="0"/>
                        </a:spcBef>
                        <a:buSzPct val="25000"/>
                        <a:buNone/>
                      </a:pPr>
                      <a:r>
                        <a:t/>
                      </a:r>
                      <a:endParaRPr sz="1800"/>
                    </a:p>
                    <a:p>
                      <a:pPr indent="0" lvl="0" marL="0" marR="0" rtl="0" algn="l">
                        <a:spcBef>
                          <a:spcPts val="0"/>
                        </a:spcBef>
                        <a:buSzPct val="25000"/>
                        <a:buNone/>
                      </a:pPr>
                      <a:r>
                        <a:t/>
                      </a:r>
                      <a:endParaRPr sz="1800"/>
                    </a:p>
                  </a:txBody>
                  <a:tcPr marT="45725" marB="45725" marR="91450" marL="91450"/>
                </a:tc>
                <a:tc>
                  <a:txBody>
                    <a:bodyPr>
                      <a:noAutofit/>
                    </a:bodyPr>
                    <a:lstStyle/>
                    <a:p>
                      <a:pPr indent="0" lvl="0" marL="0" marR="0" rtl="0" algn="l">
                        <a:spcBef>
                          <a:spcPts val="0"/>
                        </a:spcBef>
                        <a:buSzPct val="25000"/>
                        <a:buNone/>
                      </a:pPr>
                      <a:r>
                        <a:t/>
                      </a:r>
                      <a:endParaRPr sz="1800"/>
                    </a:p>
                  </a:txBody>
                  <a:tcPr marT="45725" marB="45725" marR="91450" marL="91450"/>
                </a:tc>
                <a:tc>
                  <a:txBody>
                    <a:bodyPr>
                      <a:noAutofit/>
                    </a:bodyPr>
                    <a:lstStyle/>
                    <a:p>
                      <a:pPr indent="0" lvl="0" marL="0" marR="0" rtl="0" algn="l">
                        <a:spcBef>
                          <a:spcPts val="0"/>
                        </a:spcBef>
                        <a:buSzPct val="25000"/>
                        <a:buNone/>
                      </a:pPr>
                      <a:r>
                        <a:t/>
                      </a:r>
                      <a:endParaRPr sz="1800"/>
                    </a:p>
                  </a:txBody>
                  <a:tcPr marT="45725" marB="45725" marR="91450" marL="91450"/>
                </a:tc>
              </a:tr>
              <a:tr h="549325">
                <a:tc>
                  <a:txBody>
                    <a:bodyPr>
                      <a:noAutofit/>
                    </a:bodyPr>
                    <a:lstStyle/>
                    <a:p>
                      <a:pPr indent="0" lvl="0" marL="0" marR="0" rtl="0" algn="l">
                        <a:spcBef>
                          <a:spcPts val="0"/>
                        </a:spcBef>
                        <a:buSzPct val="25000"/>
                        <a:buNone/>
                      </a:pPr>
                      <a:r>
                        <a:rPr lang="en-US" sz="1100"/>
                        <a:t>Dr.</a:t>
                      </a:r>
                      <a:r>
                        <a:rPr lang="en-US" sz="1100"/>
                        <a:t> Tim Glasspool -  Superintendent</a:t>
                      </a:r>
                    </a:p>
                  </a:txBody>
                  <a:tcPr marT="45725" marB="45725" marR="91450" marL="91450"/>
                </a:tc>
                <a:tc>
                  <a:txBody>
                    <a:bodyPr>
                      <a:noAutofit/>
                    </a:bodyPr>
                    <a:lstStyle/>
                    <a:p>
                      <a:pPr indent="0" lvl="0" marL="0" marR="0" rtl="0" algn="l">
                        <a:spcBef>
                          <a:spcPts val="0"/>
                        </a:spcBef>
                        <a:buSzPct val="25000"/>
                        <a:buNone/>
                      </a:pPr>
                      <a:r>
                        <a:rPr lang="en-US" sz="1100"/>
                        <a:t>Nadia Abbondanza – HS</a:t>
                      </a:r>
                      <a:r>
                        <a:rPr lang="en-US" sz="1100"/>
                        <a:t> School Counselor</a:t>
                      </a:r>
                    </a:p>
                  </a:txBody>
                  <a:tcPr marT="45725" marB="45725" marR="91450" marL="91450"/>
                </a:tc>
                <a:tc>
                  <a:txBody>
                    <a:bodyPr>
                      <a:noAutofit/>
                    </a:bodyPr>
                    <a:lstStyle/>
                    <a:p>
                      <a:pPr indent="0" lvl="0" marL="0" marR="0" rtl="0" algn="l">
                        <a:spcBef>
                          <a:spcPts val="0"/>
                        </a:spcBef>
                        <a:buSzPct val="25000"/>
                        <a:buNone/>
                      </a:pPr>
                      <a:r>
                        <a:rPr lang="en-US" sz="1100"/>
                        <a:t>Michele Markiewicz – Jr. High School Counselor </a:t>
                      </a:r>
                    </a:p>
                  </a:txBody>
                  <a:tcPr marT="45725" marB="45725" marR="91450" marL="91450"/>
                </a:tc>
              </a:tr>
              <a:tr h="489900">
                <a:tc>
                  <a:txBody>
                    <a:bodyPr>
                      <a:noAutofit/>
                    </a:bodyPr>
                    <a:lstStyle/>
                    <a:p>
                      <a:pPr indent="0" lvl="0" marL="0" marR="0" rtl="0" algn="l">
                        <a:spcBef>
                          <a:spcPts val="0"/>
                        </a:spcBef>
                        <a:buSzPct val="25000"/>
                        <a:buNone/>
                      </a:pPr>
                      <a:r>
                        <a:rPr lang="en-US" sz="1100"/>
                        <a:t>Justin Stephans – Interim High School Principal</a:t>
                      </a:r>
                    </a:p>
                  </a:txBody>
                  <a:tcPr marT="45725" marB="45725" marR="91450" marL="91450"/>
                </a:tc>
                <a:tc>
                  <a:txBody>
                    <a:bodyPr>
                      <a:noAutofit/>
                    </a:bodyPr>
                    <a:lstStyle/>
                    <a:p>
                      <a:pPr indent="0" lvl="0" marL="0" marR="0" rtl="0" algn="l">
                        <a:spcBef>
                          <a:spcPts val="0"/>
                        </a:spcBef>
                        <a:buSzPct val="25000"/>
                        <a:buNone/>
                      </a:pPr>
                      <a:r>
                        <a:rPr lang="en-US" sz="1100"/>
                        <a:t>Brian Betta – HS School Counselor</a:t>
                      </a:r>
                    </a:p>
                  </a:txBody>
                  <a:tcPr marT="45725" marB="45725" marR="91450" marL="91450"/>
                </a:tc>
                <a:tc>
                  <a:txBody>
                    <a:bodyPr>
                      <a:noAutofit/>
                    </a:bodyPr>
                    <a:lstStyle/>
                    <a:p>
                      <a:pPr indent="0" lvl="0" marL="0" marR="0" rtl="0" algn="l">
                        <a:spcBef>
                          <a:spcPts val="0"/>
                        </a:spcBef>
                        <a:buSzPct val="25000"/>
                        <a:buNone/>
                      </a:pPr>
                      <a:r>
                        <a:rPr lang="en-US" sz="1100"/>
                        <a:t>Joe Miller – Jr. High School</a:t>
                      </a:r>
                      <a:r>
                        <a:rPr lang="en-US" sz="1100"/>
                        <a:t> Counselor </a:t>
                      </a:r>
                    </a:p>
                  </a:txBody>
                  <a:tcPr marT="45725" marB="45725" marR="91450" marL="91450"/>
                </a:tc>
              </a:tr>
              <a:tr h="549325">
                <a:tc>
                  <a:txBody>
                    <a:bodyPr>
                      <a:noAutofit/>
                    </a:bodyPr>
                    <a:lstStyle/>
                    <a:p>
                      <a:pPr indent="0" lvl="0" marL="0" marR="0" rtl="0" algn="l">
                        <a:spcBef>
                          <a:spcPts val="0"/>
                        </a:spcBef>
                        <a:buSzPct val="25000"/>
                        <a:buNone/>
                      </a:pPr>
                      <a:r>
                        <a:rPr lang="en-US" sz="1100"/>
                        <a:t>Joe Fishell – Junior High School</a:t>
                      </a:r>
                      <a:r>
                        <a:rPr lang="en-US" sz="1100"/>
                        <a:t> Principal</a:t>
                      </a:r>
                    </a:p>
                  </a:txBody>
                  <a:tcPr marT="45725" marB="45725" marR="91450" marL="91450"/>
                </a:tc>
                <a:tc>
                  <a:txBody>
                    <a:bodyPr>
                      <a:noAutofit/>
                    </a:bodyPr>
                    <a:lstStyle/>
                    <a:p>
                      <a:pPr indent="0" lvl="0" marL="0" marR="0" rtl="0" algn="l">
                        <a:spcBef>
                          <a:spcPts val="0"/>
                        </a:spcBef>
                        <a:buSzPct val="25000"/>
                        <a:buNone/>
                      </a:pPr>
                      <a:r>
                        <a:rPr lang="en-US" sz="1100"/>
                        <a:t>Rob</a:t>
                      </a:r>
                      <a:r>
                        <a:rPr lang="en-US" sz="1100"/>
                        <a:t> Fekety – HS School Counselor</a:t>
                      </a:r>
                    </a:p>
                    <a:p>
                      <a:pPr indent="0" lvl="0" marL="0" marR="0" rtl="0" algn="l">
                        <a:spcBef>
                          <a:spcPts val="0"/>
                        </a:spcBef>
                        <a:buSzPct val="25000"/>
                        <a:buNone/>
                      </a:pPr>
                      <a:r>
                        <a:t/>
                      </a:r>
                      <a:endParaRPr sz="1100"/>
                    </a:p>
                  </a:txBody>
                  <a:tcPr marT="45725" marB="45725" marR="91450" marL="91450"/>
                </a:tc>
                <a:tc>
                  <a:txBody>
                    <a:bodyPr>
                      <a:noAutofit/>
                    </a:bodyPr>
                    <a:lstStyle/>
                    <a:p>
                      <a:pPr indent="0" lvl="0" marL="0" marR="0" rtl="0" algn="l">
                        <a:spcBef>
                          <a:spcPts val="0"/>
                        </a:spcBef>
                        <a:buSzPct val="25000"/>
                        <a:buNone/>
                      </a:pPr>
                      <a:r>
                        <a:rPr lang="en-US" sz="1100"/>
                        <a:t>Christine Bossung – Elementary School Counselor</a:t>
                      </a:r>
                    </a:p>
                  </a:txBody>
                  <a:tcPr marT="45725" marB="45725" marR="91450" marL="91450"/>
                </a:tc>
              </a:tr>
              <a:tr h="549325">
                <a:tc>
                  <a:txBody>
                    <a:bodyPr>
                      <a:noAutofit/>
                    </a:bodyPr>
                    <a:lstStyle/>
                    <a:p>
                      <a:pPr indent="0" lvl="0" marL="0" marR="0" rtl="0" algn="l">
                        <a:spcBef>
                          <a:spcPts val="0"/>
                        </a:spcBef>
                        <a:buSzPct val="25000"/>
                        <a:buNone/>
                      </a:pPr>
                      <a:r>
                        <a:rPr lang="en-US" sz="1100"/>
                        <a:t>Jason Knisley – Elementary School</a:t>
                      </a:r>
                      <a:r>
                        <a:rPr lang="en-US" sz="1100"/>
                        <a:t> Principal </a:t>
                      </a:r>
                    </a:p>
                  </a:txBody>
                  <a:tcPr marT="45725" marB="45725" marR="91450" marL="91450"/>
                </a:tc>
                <a:tc>
                  <a:txBody>
                    <a:bodyPr>
                      <a:noAutofit/>
                    </a:bodyPr>
                    <a:lstStyle/>
                    <a:p>
                      <a:pPr indent="0" lvl="0" marL="0" marR="0" rtl="0" algn="l">
                        <a:spcBef>
                          <a:spcPts val="0"/>
                        </a:spcBef>
                        <a:buSzPct val="25000"/>
                        <a:buNone/>
                      </a:pPr>
                      <a:r>
                        <a:rPr lang="en-US" sz="1100"/>
                        <a:t>Kerry Plesco – HS School Counselor</a:t>
                      </a:r>
                    </a:p>
                  </a:txBody>
                  <a:tcPr marT="45725" marB="45725" marR="91450" marL="91450"/>
                </a:tc>
                <a:tc>
                  <a:txBody>
                    <a:bodyPr>
                      <a:noAutofit/>
                    </a:bodyPr>
                    <a:lstStyle/>
                    <a:p>
                      <a:pPr indent="0" lvl="0" marL="0" marR="0" rtl="0" algn="l">
                        <a:spcBef>
                          <a:spcPts val="0"/>
                        </a:spcBef>
                        <a:buSzPct val="25000"/>
                        <a:buNone/>
                      </a:pPr>
                      <a:r>
                        <a:rPr lang="en-US" sz="1100"/>
                        <a:t>Jena Nese – Elementary School Counselor</a:t>
                      </a:r>
                    </a:p>
                  </a:txBody>
                  <a:tcPr marT="45725" marB="45725" marR="91450" marL="91450"/>
                </a:tc>
              </a:tr>
              <a:tr h="549325">
                <a:tc>
                  <a:txBody>
                    <a:bodyPr>
                      <a:noAutofit/>
                    </a:bodyPr>
                    <a:lstStyle/>
                    <a:p>
                      <a:pPr indent="0" lvl="0" marL="0" marR="0" rtl="0" algn="l">
                        <a:spcBef>
                          <a:spcPts val="0"/>
                        </a:spcBef>
                        <a:buSzPct val="25000"/>
                        <a:buNone/>
                      </a:pPr>
                      <a:r>
                        <a:rPr lang="en-US" sz="1100"/>
                        <a:t>Jeff Hadley – Elementary School Principal</a:t>
                      </a:r>
                    </a:p>
                  </a:txBody>
                  <a:tcPr marT="45725" marB="45725" marR="91450" marL="91450"/>
                </a:tc>
                <a:tc>
                  <a:txBody>
                    <a:bodyPr>
                      <a:noAutofit/>
                    </a:bodyPr>
                    <a:lstStyle/>
                    <a:p>
                      <a:pPr indent="0" lvl="0" marL="0" marR="0" rtl="0" algn="l">
                        <a:spcBef>
                          <a:spcPts val="0"/>
                        </a:spcBef>
                        <a:buSzPct val="25000"/>
                        <a:buNone/>
                      </a:pPr>
                      <a:r>
                        <a:rPr lang="en-US" sz="1100"/>
                        <a:t>Elizabeth Strenkowski – Post Secondary</a:t>
                      </a:r>
                      <a:r>
                        <a:rPr lang="en-US" sz="1100"/>
                        <a:t> </a:t>
                      </a:r>
                    </a:p>
                  </a:txBody>
                  <a:tcPr marT="45725" marB="45725" marR="91450" marL="91450"/>
                </a:tc>
                <a:tc>
                  <a:txBody>
                    <a:bodyPr>
                      <a:noAutofit/>
                    </a:bodyPr>
                    <a:lstStyle/>
                    <a:p>
                      <a:pPr indent="0" lvl="0" marL="0" marR="0" rtl="0" algn="l">
                        <a:spcBef>
                          <a:spcPts val="0"/>
                        </a:spcBef>
                        <a:buSzPct val="25000"/>
                        <a:buNone/>
                      </a:pPr>
                      <a:r>
                        <a:rPr lang="en-US" sz="1100"/>
                        <a:t>Amy Palumbo – Elementary School Counselor</a:t>
                      </a:r>
                    </a:p>
                  </a:txBody>
                  <a:tcPr marT="45725" marB="45725" marR="91450" marL="91450"/>
                </a:tc>
              </a:tr>
              <a:tr h="489900">
                <a:tc>
                  <a:txBody>
                    <a:bodyPr>
                      <a:noAutofit/>
                    </a:bodyPr>
                    <a:lstStyle/>
                    <a:p>
                      <a:pPr indent="0" lvl="0" marL="0" marR="0" rtl="0" algn="l">
                        <a:spcBef>
                          <a:spcPts val="0"/>
                        </a:spcBef>
                        <a:buSzPct val="25000"/>
                        <a:buNone/>
                      </a:pPr>
                      <a:r>
                        <a:rPr lang="en-US" sz="1100"/>
                        <a:t>Jennifer Marino – Post Secondary</a:t>
                      </a:r>
                    </a:p>
                  </a:txBody>
                  <a:tcPr marT="45725" marB="45725" marR="91450" marL="91450"/>
                </a:tc>
                <a:tc>
                  <a:txBody>
                    <a:bodyPr>
                      <a:noAutofit/>
                    </a:bodyPr>
                    <a:lstStyle/>
                    <a:p>
                      <a:pPr indent="0" lvl="0" marL="0" marR="0" rtl="0" algn="l">
                        <a:spcBef>
                          <a:spcPts val="0"/>
                        </a:spcBef>
                        <a:buSzPct val="25000"/>
                        <a:buNone/>
                      </a:pPr>
                      <a:r>
                        <a:rPr lang="en-US" sz="1100"/>
                        <a:t>Melissa Matthews – Business/Community</a:t>
                      </a:r>
                    </a:p>
                  </a:txBody>
                  <a:tcPr marT="45725" marB="45725" marR="91450" marL="91450"/>
                </a:tc>
                <a:tc>
                  <a:txBody>
                    <a:bodyPr>
                      <a:noAutofit/>
                    </a:bodyPr>
                    <a:lstStyle/>
                    <a:p>
                      <a:pPr indent="0" lvl="0" marL="0" marR="0" rtl="0" algn="l">
                        <a:spcBef>
                          <a:spcPts val="0"/>
                        </a:spcBef>
                        <a:buSzPct val="25000"/>
                        <a:buNone/>
                      </a:pPr>
                      <a:r>
                        <a:rPr lang="en-US" sz="1100"/>
                        <a:t>Susan Doyle -</a:t>
                      </a:r>
                      <a:r>
                        <a:rPr lang="en-US" sz="1100"/>
                        <a:t> Parent</a:t>
                      </a:r>
                    </a:p>
                  </a:txBody>
                  <a:tcPr marT="45725" marB="45725" marR="91450" marL="91450"/>
                </a:tc>
              </a:tr>
              <a:tr h="489900">
                <a:tc>
                  <a:txBody>
                    <a:bodyPr>
                      <a:noAutofit/>
                    </a:bodyPr>
                    <a:lstStyle/>
                    <a:p>
                      <a:pPr indent="0" lvl="0" marL="0" marR="0" rtl="0" algn="l">
                        <a:spcBef>
                          <a:spcPts val="0"/>
                        </a:spcBef>
                        <a:buSzPct val="25000"/>
                        <a:buNone/>
                      </a:pPr>
                      <a:r>
                        <a:rPr lang="en-US" sz="1100"/>
                        <a:t>Doran</a:t>
                      </a:r>
                      <a:r>
                        <a:rPr lang="en-US" sz="1100"/>
                        <a:t> Check – Parent</a:t>
                      </a:r>
                    </a:p>
                  </a:txBody>
                  <a:tcPr marT="45725" marB="45725" marR="91450" marL="91450"/>
                </a:tc>
                <a:tc>
                  <a:txBody>
                    <a:bodyPr>
                      <a:noAutofit/>
                    </a:bodyPr>
                    <a:lstStyle/>
                    <a:p>
                      <a:pPr indent="0" lvl="0" marL="0" marR="0" rtl="0" algn="l">
                        <a:spcBef>
                          <a:spcPts val="0"/>
                        </a:spcBef>
                        <a:buSzPct val="25000"/>
                        <a:buNone/>
                      </a:pPr>
                      <a:r>
                        <a:rPr lang="en-US" sz="1100"/>
                        <a:t>Ginny Spangenberg – Parent</a:t>
                      </a:r>
                    </a:p>
                  </a:txBody>
                  <a:tcPr marT="45725" marB="45725" marR="91450" marL="91450"/>
                </a:tc>
                <a:tc>
                  <a:txBody>
                    <a:bodyPr>
                      <a:noAutofit/>
                    </a:bodyPr>
                    <a:lstStyle/>
                    <a:p>
                      <a:pPr indent="0" lvl="0" marL="0" marR="0" rtl="0" algn="l">
                        <a:spcBef>
                          <a:spcPts val="0"/>
                        </a:spcBef>
                        <a:buSzPct val="25000"/>
                        <a:buNone/>
                      </a:pPr>
                      <a:r>
                        <a:rPr lang="en-US" sz="1100"/>
                        <a:t>Marc Serrao-Business/Community</a:t>
                      </a:r>
                    </a:p>
                  </a:txBody>
                  <a:tcPr marT="45725" marB="45725" marR="91450" marL="91450"/>
                </a:tc>
              </a:tr>
              <a:tr h="489900">
                <a:tc>
                  <a:txBody>
                    <a:bodyPr>
                      <a:noAutofit/>
                    </a:bodyPr>
                    <a:lstStyle/>
                    <a:p>
                      <a:pPr indent="0" lvl="0" marL="0" marR="0" rtl="0" algn="l">
                        <a:spcBef>
                          <a:spcPts val="0"/>
                        </a:spcBef>
                        <a:buSzPct val="25000"/>
                        <a:buNone/>
                      </a:pPr>
                      <a:r>
                        <a:rPr lang="en-US" sz="1100"/>
                        <a:t>Student – 12th</a:t>
                      </a:r>
                      <a:r>
                        <a:rPr lang="en-US" sz="1100"/>
                        <a:t> grade student</a:t>
                      </a:r>
                    </a:p>
                  </a:txBody>
                  <a:tcPr marT="45725" marB="45725" marR="91450" marL="91450"/>
                </a:tc>
                <a:tc>
                  <a:txBody>
                    <a:bodyPr>
                      <a:noAutofit/>
                    </a:bodyPr>
                    <a:lstStyle/>
                    <a:p>
                      <a:pPr indent="0" lvl="0" marL="0" marR="0" rtl="0" algn="l">
                        <a:spcBef>
                          <a:spcPts val="0"/>
                        </a:spcBef>
                        <a:buSzPct val="25000"/>
                        <a:buNone/>
                      </a:pPr>
                      <a:r>
                        <a:rPr lang="en-US" sz="1100"/>
                        <a:t>Student –</a:t>
                      </a:r>
                      <a:r>
                        <a:rPr lang="en-US" sz="1100"/>
                        <a:t> 8</a:t>
                      </a:r>
                      <a:r>
                        <a:rPr baseline="30000" lang="en-US" sz="1100"/>
                        <a:t>th</a:t>
                      </a:r>
                      <a:r>
                        <a:rPr lang="en-US" sz="1100"/>
                        <a:t> grade student</a:t>
                      </a:r>
                    </a:p>
                  </a:txBody>
                  <a:tcPr marT="45725" marB="45725" marR="91450" marL="91450"/>
                </a:tc>
                <a:tc>
                  <a:txBody>
                    <a:bodyPr>
                      <a:noAutofit/>
                    </a:bodyPr>
                    <a:lstStyle/>
                    <a:p>
                      <a:pPr indent="0" lvl="0" marL="0" marR="0" rtl="0" algn="l">
                        <a:spcBef>
                          <a:spcPts val="0"/>
                        </a:spcBef>
                        <a:buSzPct val="25000"/>
                        <a:buNone/>
                      </a:pPr>
                      <a:r>
                        <a:rPr lang="en-US" sz="1100"/>
                        <a:t>Student – 5</a:t>
                      </a:r>
                      <a:r>
                        <a:rPr baseline="30000" lang="en-US" sz="1100"/>
                        <a:t>th</a:t>
                      </a:r>
                      <a:r>
                        <a:rPr lang="en-US" sz="1100"/>
                        <a:t> grade student</a:t>
                      </a:r>
                    </a:p>
                  </a:txBody>
                  <a:tcPr marT="45725" marB="45725" marR="91450" marL="91450"/>
                </a:tc>
              </a:tr>
            </a:tbl>
          </a:graphicData>
        </a:graphic>
      </p:graphicFrame>
      <p:pic>
        <p:nvPicPr>
          <p:cNvPr id="220" name="Shape 220"/>
          <p:cNvPicPr preferRelativeResize="0"/>
          <p:nvPr/>
        </p:nvPicPr>
        <p:blipFill rotWithShape="1">
          <a:blip r:embed="rId3">
            <a:alphaModFix/>
          </a:blip>
          <a:srcRect b="0" l="0" r="0" t="0"/>
          <a:stretch/>
        </p:blipFill>
        <p:spPr>
          <a:xfrm>
            <a:off x="609600" y="1600200"/>
            <a:ext cx="2212063" cy="1004216"/>
          </a:xfrm>
          <a:prstGeom prst="rect">
            <a:avLst/>
          </a:prstGeom>
          <a:noFill/>
          <a:ln>
            <a:noFill/>
          </a:ln>
        </p:spPr>
      </p:pic>
      <p:pic>
        <p:nvPicPr>
          <p:cNvPr id="221" name="Shape 221"/>
          <p:cNvPicPr preferRelativeResize="0"/>
          <p:nvPr/>
        </p:nvPicPr>
        <p:blipFill rotWithShape="1">
          <a:blip r:embed="rId4">
            <a:alphaModFix/>
          </a:blip>
          <a:srcRect b="0" l="0" r="0" t="0"/>
          <a:stretch/>
        </p:blipFill>
        <p:spPr>
          <a:xfrm>
            <a:off x="6324600" y="1524000"/>
            <a:ext cx="2743200" cy="1143000"/>
          </a:xfrm>
          <a:prstGeom prst="rect">
            <a:avLst/>
          </a:prstGeom>
          <a:noFill/>
          <a:ln>
            <a:noFill/>
          </a:ln>
        </p:spPr>
      </p:pic>
      <p:pic>
        <p:nvPicPr>
          <p:cNvPr id="222" name="Shape 222"/>
          <p:cNvPicPr preferRelativeResize="0"/>
          <p:nvPr/>
        </p:nvPicPr>
        <p:blipFill rotWithShape="1">
          <a:blip r:embed="rId5">
            <a:alphaModFix/>
          </a:blip>
          <a:srcRect b="0" l="0" r="0" t="0"/>
          <a:stretch/>
        </p:blipFill>
        <p:spPr>
          <a:xfrm>
            <a:off x="3352800" y="1600200"/>
            <a:ext cx="2895600" cy="98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792162" y="40341"/>
            <a:ext cx="7570787" cy="1411941"/>
          </a:xfrm>
          <a:prstGeom prst="rect">
            <a:avLst/>
          </a:prstGeom>
          <a:noFill/>
          <a:ln>
            <a:noFill/>
          </a:ln>
        </p:spPr>
        <p:txBody>
          <a:bodyPr anchorCtr="0" anchor="ctr" bIns="45700" lIns="91425" rIns="91425" wrap="square" tIns="45700">
            <a:noAutofit/>
          </a:bodyPr>
          <a:lstStyle/>
          <a:p>
            <a:pPr indent="0" lvl="0" marL="0" marR="0" rtl="0" algn="ctr">
              <a:lnSpc>
                <a:spcPct val="111111"/>
              </a:lnSpc>
              <a:spcBef>
                <a:spcPts val="0"/>
              </a:spcBef>
              <a:buClr>
                <a:schemeClr val="dk2"/>
              </a:buClr>
              <a:buSzPct val="25000"/>
              <a:buFont typeface="Candara"/>
              <a:buNone/>
            </a:pPr>
            <a:r>
              <a:rPr b="0" i="0" lang="en-US" sz="5400" u="none" cap="none" strike="noStrike">
                <a:solidFill>
                  <a:schemeClr val="dk2"/>
                </a:solidFill>
                <a:latin typeface="Candara"/>
                <a:ea typeface="Candara"/>
                <a:cs typeface="Candara"/>
                <a:sym typeface="Candara"/>
              </a:rPr>
              <a:t>Advisory Council </a:t>
            </a:r>
          </a:p>
        </p:txBody>
      </p:sp>
      <p:sp>
        <p:nvSpPr>
          <p:cNvPr id="228" name="Shape 228"/>
          <p:cNvSpPr txBox="1"/>
          <p:nvPr>
            <p:ph idx="1" type="body"/>
          </p:nvPr>
        </p:nvSpPr>
        <p:spPr>
          <a:xfrm>
            <a:off x="792162" y="1761565"/>
            <a:ext cx="7570787" cy="4289611"/>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B9AAE2"/>
              </a:buClr>
              <a:buSzPct val="98636"/>
              <a:buFont typeface="Candara"/>
              <a:buChar char="•"/>
            </a:pPr>
            <a:r>
              <a:rPr b="0" i="0" lang="en-US" sz="2170" u="none" cap="none" strike="noStrike">
                <a:solidFill>
                  <a:schemeClr val="dk2"/>
                </a:solidFill>
                <a:latin typeface="Candara"/>
                <a:ea typeface="Candara"/>
                <a:cs typeface="Candara"/>
                <a:sym typeface="Candara"/>
              </a:rPr>
              <a:t>Purpose: To inform, guide, and assist the development of the Chapter 339 program of the Plum Borough School District.</a:t>
            </a:r>
          </a:p>
          <a:p>
            <a:pPr indent="-342900" lvl="0" marL="342900" marR="0" rtl="0" algn="l">
              <a:lnSpc>
                <a:spcPct val="80000"/>
              </a:lnSpc>
              <a:spcBef>
                <a:spcPts val="2400"/>
              </a:spcBef>
              <a:spcAft>
                <a:spcPts val="0"/>
              </a:spcAft>
              <a:buClr>
                <a:srgbClr val="B9AAE2"/>
              </a:buClr>
              <a:buSzPct val="98636"/>
              <a:buFont typeface="Candara"/>
              <a:buChar char="•"/>
            </a:pPr>
            <a:r>
              <a:rPr b="0" i="0" lang="en-US" sz="2170" u="none" cap="none" strike="noStrike">
                <a:solidFill>
                  <a:schemeClr val="dk2"/>
                </a:solidFill>
                <a:latin typeface="Candara"/>
                <a:ea typeface="Candara"/>
                <a:cs typeface="Candara"/>
                <a:sym typeface="Candara"/>
              </a:rPr>
              <a:t>Ideas:  </a:t>
            </a:r>
          </a:p>
          <a:p>
            <a:pPr indent="-342900" lvl="1" marL="685800" marR="0" rtl="0" algn="l">
              <a:lnSpc>
                <a:spcPct val="80000"/>
              </a:lnSpc>
              <a:spcBef>
                <a:spcPts val="600"/>
              </a:spcBef>
              <a:spcAft>
                <a:spcPts val="0"/>
              </a:spcAft>
              <a:buClr>
                <a:schemeClr val="dk2"/>
              </a:buClr>
              <a:buSzPct val="100749"/>
              <a:buFont typeface="Candara"/>
              <a:buChar char="•"/>
            </a:pPr>
            <a:r>
              <a:rPr b="0" i="0" lang="en-US" sz="2015" u="none" cap="none" strike="noStrike">
                <a:solidFill>
                  <a:schemeClr val="dk2"/>
                </a:solidFill>
                <a:latin typeface="Candara"/>
                <a:ea typeface="Candara"/>
                <a:cs typeface="Candara"/>
                <a:sym typeface="Candara"/>
              </a:rPr>
              <a:t>Assist school counselors by advising on program goals</a:t>
            </a:r>
          </a:p>
          <a:p>
            <a:pPr indent="-342900" lvl="1" marL="685800" marR="0" rtl="0" algn="l">
              <a:lnSpc>
                <a:spcPct val="80000"/>
              </a:lnSpc>
              <a:spcBef>
                <a:spcPts val="600"/>
              </a:spcBef>
              <a:spcAft>
                <a:spcPts val="0"/>
              </a:spcAft>
              <a:buClr>
                <a:schemeClr val="dk2"/>
              </a:buClr>
              <a:buSzPct val="100749"/>
              <a:buFont typeface="Candara"/>
              <a:buChar char="•"/>
            </a:pPr>
            <a:r>
              <a:rPr b="0" i="0" lang="en-US" sz="2015" u="none" cap="none" strike="noStrike">
                <a:solidFill>
                  <a:schemeClr val="dk2"/>
                </a:solidFill>
                <a:latin typeface="Candara"/>
                <a:ea typeface="Candara"/>
                <a:cs typeface="Candara"/>
                <a:sym typeface="Candara"/>
              </a:rPr>
              <a:t>Reviewing program results</a:t>
            </a:r>
          </a:p>
          <a:p>
            <a:pPr indent="-342900" lvl="1" marL="685800" marR="0" rtl="0" algn="l">
              <a:lnSpc>
                <a:spcPct val="80000"/>
              </a:lnSpc>
              <a:spcBef>
                <a:spcPts val="600"/>
              </a:spcBef>
              <a:spcAft>
                <a:spcPts val="0"/>
              </a:spcAft>
              <a:buClr>
                <a:schemeClr val="dk2"/>
              </a:buClr>
              <a:buSzPct val="100749"/>
              <a:buFont typeface="Candara"/>
              <a:buChar char="•"/>
            </a:pPr>
            <a:r>
              <a:rPr b="0" i="0" lang="en-US" sz="2015" u="none" cap="none" strike="noStrike">
                <a:solidFill>
                  <a:schemeClr val="dk2"/>
                </a:solidFill>
                <a:latin typeface="Candara"/>
                <a:ea typeface="Candara"/>
                <a:cs typeface="Candara"/>
                <a:sym typeface="Candara"/>
              </a:rPr>
              <a:t>Making recommendations about the school counseling program</a:t>
            </a:r>
          </a:p>
          <a:p>
            <a:pPr indent="-342900" lvl="1" marL="685800" marR="0" rtl="0" algn="l">
              <a:lnSpc>
                <a:spcPct val="80000"/>
              </a:lnSpc>
              <a:spcBef>
                <a:spcPts val="600"/>
              </a:spcBef>
              <a:spcAft>
                <a:spcPts val="0"/>
              </a:spcAft>
              <a:buClr>
                <a:schemeClr val="dk2"/>
              </a:buClr>
              <a:buSzPct val="100749"/>
              <a:buFont typeface="Candara"/>
              <a:buChar char="•"/>
            </a:pPr>
            <a:r>
              <a:rPr b="0" i="0" lang="en-US" sz="2015" u="none" cap="none" strike="noStrike">
                <a:solidFill>
                  <a:schemeClr val="dk2"/>
                </a:solidFill>
                <a:latin typeface="Candara"/>
                <a:ea typeface="Candara"/>
                <a:cs typeface="Candara"/>
                <a:sym typeface="Candara"/>
              </a:rPr>
              <a:t>Advocating and engaging in public relations for the school counseling program</a:t>
            </a:r>
          </a:p>
          <a:p>
            <a:pPr indent="-342900" lvl="1" marL="685800" marR="0" rtl="0" algn="l">
              <a:lnSpc>
                <a:spcPct val="80000"/>
              </a:lnSpc>
              <a:spcBef>
                <a:spcPts val="600"/>
              </a:spcBef>
              <a:spcAft>
                <a:spcPts val="0"/>
              </a:spcAft>
              <a:buClr>
                <a:schemeClr val="dk2"/>
              </a:buClr>
              <a:buSzPct val="100749"/>
              <a:buFont typeface="Candara"/>
              <a:buChar char="•"/>
            </a:pPr>
            <a:r>
              <a:rPr b="0" i="0" lang="en-US" sz="2015" u="none" cap="none" strike="noStrike">
                <a:solidFill>
                  <a:schemeClr val="dk2"/>
                </a:solidFill>
                <a:latin typeface="Candara"/>
                <a:ea typeface="Candara"/>
                <a:cs typeface="Candara"/>
                <a:sym typeface="Candara"/>
              </a:rPr>
              <a:t>Advocating for funding and resources</a:t>
            </a:r>
          </a:p>
          <a:p>
            <a:pPr indent="-342900" lvl="0" marL="342900" marR="0" rtl="0" algn="l">
              <a:lnSpc>
                <a:spcPct val="80000"/>
              </a:lnSpc>
              <a:spcBef>
                <a:spcPts val="2400"/>
              </a:spcBef>
              <a:buClr>
                <a:srgbClr val="B9AAE2"/>
              </a:buClr>
              <a:buSzPct val="98636"/>
              <a:buFont typeface="Candara"/>
              <a:buChar char="•"/>
            </a:pPr>
            <a:r>
              <a:rPr b="0" i="0" lang="en-US" sz="2170" u="none" cap="none" strike="noStrike">
                <a:solidFill>
                  <a:schemeClr val="dk2"/>
                </a:solidFill>
                <a:latin typeface="Candara"/>
                <a:ea typeface="Candara"/>
                <a:cs typeface="Candara"/>
                <a:sym typeface="Candara"/>
              </a:rPr>
              <a:t>Tentative Meeting Date: May 17, 2017</a:t>
            </a:r>
          </a:p>
        </p:txBody>
      </p:sp>
      <p:pic>
        <p:nvPicPr>
          <p:cNvPr id="229" name="Shape 229"/>
          <p:cNvPicPr preferRelativeResize="0"/>
          <p:nvPr/>
        </p:nvPicPr>
        <p:blipFill rotWithShape="1">
          <a:blip r:embed="rId3">
            <a:alphaModFix/>
          </a:blip>
          <a:srcRect b="0" l="0" r="0" t="0"/>
          <a:stretch/>
        </p:blipFill>
        <p:spPr>
          <a:xfrm>
            <a:off x="6476999" y="5257800"/>
            <a:ext cx="2687658" cy="1522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792162" y="40341"/>
            <a:ext cx="7570787" cy="1411941"/>
          </a:xfrm>
          <a:prstGeom prst="rect">
            <a:avLst/>
          </a:prstGeom>
          <a:noFill/>
          <a:ln>
            <a:noFill/>
          </a:ln>
        </p:spPr>
        <p:txBody>
          <a:bodyPr anchorCtr="0" anchor="ctr" bIns="45700" lIns="91425" rIns="91425" wrap="square" tIns="45700">
            <a:noAutofit/>
          </a:bodyPr>
          <a:lstStyle/>
          <a:p>
            <a:pPr indent="0" lvl="0" marL="0" marR="0" rtl="0" algn="ctr">
              <a:lnSpc>
                <a:spcPct val="111111"/>
              </a:lnSpc>
              <a:spcBef>
                <a:spcPts val="0"/>
              </a:spcBef>
              <a:buClr>
                <a:schemeClr val="dk2"/>
              </a:buClr>
              <a:buSzPct val="25000"/>
              <a:buFont typeface="Candara"/>
              <a:buNone/>
            </a:pPr>
            <a:r>
              <a:rPr b="0" i="0" lang="en-US" sz="5400" u="none" cap="none" strike="noStrike">
                <a:solidFill>
                  <a:schemeClr val="dk2"/>
                </a:solidFill>
                <a:latin typeface="Candara"/>
                <a:ea typeface="Candara"/>
                <a:cs typeface="Candara"/>
                <a:sym typeface="Candara"/>
              </a:rPr>
              <a:t>Impact of Chapter 339 </a:t>
            </a:r>
          </a:p>
        </p:txBody>
      </p:sp>
      <p:sp>
        <p:nvSpPr>
          <p:cNvPr id="235" name="Shape 235"/>
          <p:cNvSpPr txBox="1"/>
          <p:nvPr>
            <p:ph idx="1" type="body"/>
          </p:nvPr>
        </p:nvSpPr>
        <p:spPr>
          <a:xfrm>
            <a:off x="792162" y="1761565"/>
            <a:ext cx="7570787" cy="4289611"/>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rgbClr val="B9AAE2"/>
              </a:buClr>
              <a:buSzPct val="99615"/>
              <a:buFont typeface="Candara"/>
              <a:buChar char="•"/>
            </a:pPr>
            <a:r>
              <a:rPr b="0" i="0" lang="en-US" sz="2590" u="none" cap="none" strike="noStrike">
                <a:solidFill>
                  <a:schemeClr val="dk2"/>
                </a:solidFill>
                <a:latin typeface="Candara"/>
                <a:ea typeface="Candara"/>
                <a:cs typeface="Candara"/>
                <a:sym typeface="Candara"/>
              </a:rPr>
              <a:t>Increased data collection due to Scuta data gathering software</a:t>
            </a:r>
          </a:p>
          <a:p>
            <a:pPr indent="-342900" lvl="0" marL="342900" marR="0" rtl="0" algn="l">
              <a:spcBef>
                <a:spcPts val="2400"/>
              </a:spcBef>
              <a:spcAft>
                <a:spcPts val="0"/>
              </a:spcAft>
              <a:buClr>
                <a:srgbClr val="B9AAE2"/>
              </a:buClr>
              <a:buSzPct val="99615"/>
              <a:buFont typeface="Candara"/>
              <a:buChar char="•"/>
            </a:pPr>
            <a:r>
              <a:rPr b="0" i="0" lang="en-US" sz="2590" u="none" cap="none" strike="noStrike">
                <a:solidFill>
                  <a:schemeClr val="dk2"/>
                </a:solidFill>
                <a:latin typeface="Candara"/>
                <a:ea typeface="Candara"/>
                <a:cs typeface="Candara"/>
                <a:sym typeface="Candara"/>
              </a:rPr>
              <a:t>Increased career awareness due to Naviance post-secondary planning tool </a:t>
            </a:r>
          </a:p>
          <a:p>
            <a:pPr indent="-342900" lvl="0" marL="342900" marR="0" rtl="0" algn="l">
              <a:spcBef>
                <a:spcPts val="2400"/>
              </a:spcBef>
              <a:spcAft>
                <a:spcPts val="0"/>
              </a:spcAft>
              <a:buClr>
                <a:srgbClr val="B9AAE2"/>
              </a:buClr>
              <a:buSzPct val="99615"/>
              <a:buFont typeface="Candara"/>
              <a:buChar char="•"/>
            </a:pPr>
            <a:r>
              <a:rPr b="0" i="0" lang="en-US" sz="2590" u="none" cap="none" strike="noStrike">
                <a:solidFill>
                  <a:schemeClr val="dk2"/>
                </a:solidFill>
                <a:latin typeface="Candara"/>
                <a:ea typeface="Candara"/>
                <a:cs typeface="Candara"/>
                <a:sym typeface="Candara"/>
              </a:rPr>
              <a:t>Increased awareness of the Career and Technical Center to all staff members in entire district</a:t>
            </a:r>
          </a:p>
          <a:p>
            <a:pPr indent="-342900" lvl="0" marL="342900" marR="0" rtl="0" algn="l">
              <a:spcBef>
                <a:spcPts val="2400"/>
              </a:spcBef>
              <a:spcAft>
                <a:spcPts val="0"/>
              </a:spcAft>
              <a:buClr>
                <a:srgbClr val="B9AAE2"/>
              </a:buClr>
              <a:buSzPct val="99615"/>
              <a:buFont typeface="Candara"/>
              <a:buChar char="•"/>
            </a:pPr>
            <a:r>
              <a:rPr b="0" i="0" lang="en-US" sz="2590" u="none" cap="none" strike="noStrike">
                <a:solidFill>
                  <a:schemeClr val="dk2"/>
                </a:solidFill>
                <a:latin typeface="Candara"/>
                <a:ea typeface="Candara"/>
                <a:cs typeface="Candara"/>
                <a:sym typeface="Candara"/>
              </a:rPr>
              <a:t>Increased career awareness at the Junior High level due to Plum library career awareness series  </a:t>
            </a:r>
          </a:p>
          <a:p>
            <a:pPr indent="-342900" lvl="0" marL="342900" marR="0" rtl="0" algn="l">
              <a:spcBef>
                <a:spcPts val="2400"/>
              </a:spcBef>
              <a:buClr>
                <a:srgbClr val="B9AAE2"/>
              </a:buClr>
              <a:buSzPct val="99615"/>
              <a:buFont typeface="Candara"/>
              <a:buNone/>
            </a:pPr>
            <a:r>
              <a:t/>
            </a:r>
            <a:endParaRPr b="0" i="0" sz="2590" u="none" cap="none" strike="noStrike">
              <a:solidFill>
                <a:schemeClr val="dk2"/>
              </a:solidFill>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ctrTitle"/>
          </p:nvPr>
        </p:nvSpPr>
        <p:spPr>
          <a:xfrm>
            <a:off x="533400" y="838200"/>
            <a:ext cx="7851648" cy="1828800"/>
          </a:xfrm>
          <a:prstGeom prst="rect">
            <a:avLst/>
          </a:prstGeom>
          <a:noFill/>
          <a:ln>
            <a:noFill/>
          </a:ln>
        </p:spPr>
        <p:txBody>
          <a:bodyPr anchorCtr="0" anchor="b" bIns="45700" lIns="91425" rIns="91425" wrap="square" tIns="45700">
            <a:noAutofit/>
          </a:bodyPr>
          <a:lstStyle/>
          <a:p>
            <a:pPr indent="0" lvl="0" marL="0" marR="0" rtl="0" algn="ctr">
              <a:lnSpc>
                <a:spcPct val="103030"/>
              </a:lnSpc>
              <a:spcBef>
                <a:spcPts val="0"/>
              </a:spcBef>
              <a:buClr>
                <a:schemeClr val="dk2"/>
              </a:buClr>
              <a:buSzPct val="25000"/>
              <a:buFont typeface="Avenir"/>
              <a:buNone/>
            </a:pPr>
            <a:r>
              <a:rPr b="0" i="0" lang="en-US" sz="6500" u="none" cap="none" strike="noStrike">
                <a:solidFill>
                  <a:schemeClr val="dk2"/>
                </a:solidFill>
                <a:latin typeface="Avenir"/>
                <a:ea typeface="Avenir"/>
                <a:cs typeface="Avenir"/>
                <a:sym typeface="Avenir"/>
              </a:rPr>
              <a:t>Thank You</a:t>
            </a:r>
            <a:r>
              <a:rPr b="0" i="0" lang="en-US" sz="600" u="none" cap="none" strike="noStrike">
                <a:solidFill>
                  <a:schemeClr val="dk2"/>
                </a:solidFill>
                <a:latin typeface="Avenir"/>
                <a:ea typeface="Avenir"/>
                <a:cs typeface="Avenir"/>
                <a:sym typeface="Avenir"/>
              </a:rPr>
              <a:t> !</a:t>
            </a:r>
            <a:r>
              <a:rPr b="0" i="0" lang="en-US" sz="6600" u="none" cap="none" strike="noStrike">
                <a:solidFill>
                  <a:schemeClr val="dk2"/>
                </a:solidFill>
                <a:latin typeface="Avenir"/>
                <a:ea typeface="Avenir"/>
                <a:cs typeface="Avenir"/>
                <a:sym typeface="Avenir"/>
              </a:rPr>
              <a:t>!</a:t>
            </a:r>
          </a:p>
        </p:txBody>
      </p:sp>
      <p:sp>
        <p:nvSpPr>
          <p:cNvPr id="241" name="Shape 241"/>
          <p:cNvSpPr txBox="1"/>
          <p:nvPr>
            <p:ph idx="1" type="subTitle"/>
          </p:nvPr>
        </p:nvSpPr>
        <p:spPr>
          <a:xfrm>
            <a:off x="533400" y="2743200"/>
            <a:ext cx="7854696" cy="17526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B9AAE2"/>
              </a:buClr>
              <a:buSzPct val="25000"/>
              <a:buFont typeface="Candara"/>
              <a:buNone/>
            </a:pPr>
            <a:r>
              <a:rPr b="0" i="0" lang="en-US" sz="1800" u="none" cap="none" strike="noStrike">
                <a:solidFill>
                  <a:schemeClr val="dk2"/>
                </a:solidFill>
                <a:latin typeface="Avenir"/>
                <a:ea typeface="Avenir"/>
                <a:cs typeface="Avenir"/>
                <a:sym typeface="Avenir"/>
              </a:rPr>
              <a:t>Plum Borough School District Chapter 339 Showcase</a:t>
            </a:r>
            <a:r>
              <a:rPr b="0" i="0" lang="en-US" sz="1800" u="none" cap="none" strike="noStrike">
                <a:solidFill>
                  <a:schemeClr val="dk2"/>
                </a:solidFill>
                <a:latin typeface="Candara"/>
                <a:ea typeface="Candara"/>
                <a:cs typeface="Candara"/>
                <a:sym typeface="Candara"/>
              </a:rPr>
              <a:t> </a:t>
            </a:r>
          </a:p>
        </p:txBody>
      </p:sp>
      <p:pic>
        <p:nvPicPr>
          <p:cNvPr id="242" name="Shape 242"/>
          <p:cNvPicPr preferRelativeResize="0"/>
          <p:nvPr/>
        </p:nvPicPr>
        <p:blipFill rotWithShape="1">
          <a:blip r:embed="rId3">
            <a:alphaModFix/>
          </a:blip>
          <a:srcRect b="0" l="0" r="0" t="0"/>
          <a:stretch/>
        </p:blipFill>
        <p:spPr>
          <a:xfrm>
            <a:off x="2743200" y="4343400"/>
            <a:ext cx="3675941" cy="13714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990600"/>
            <a:ext cx="8305800" cy="1295400"/>
          </a:xfrm>
          <a:prstGeom prst="rect">
            <a:avLst/>
          </a:prstGeom>
          <a:noFill/>
          <a:ln>
            <a:noFill/>
          </a:ln>
        </p:spPr>
        <p:txBody>
          <a:bodyPr anchorCtr="0" anchor="ctr" bIns="45700" lIns="91425" rIns="91425" wrap="square" tIns="45700">
            <a:noAutofit/>
          </a:bodyPr>
          <a:lstStyle/>
          <a:p>
            <a:pPr indent="0" lvl="0" marL="0" marR="0" rtl="0" algn="ctr">
              <a:lnSpc>
                <a:spcPct val="123456"/>
              </a:lnSpc>
              <a:spcBef>
                <a:spcPts val="0"/>
              </a:spcBef>
              <a:buClr>
                <a:schemeClr val="dk2"/>
              </a:buClr>
              <a:buSzPct val="25000"/>
              <a:buFont typeface="Candara"/>
              <a:buNone/>
            </a:pPr>
            <a:r>
              <a:rPr b="0" i="0" lang="en-US" sz="4860" u="none" cap="none" strike="noStrike">
                <a:solidFill>
                  <a:schemeClr val="dk2"/>
                </a:solidFill>
                <a:latin typeface="Candara"/>
                <a:ea typeface="Candara"/>
                <a:cs typeface="Candara"/>
                <a:sym typeface="Candara"/>
              </a:rPr>
              <a:t>District Demographic Data</a:t>
            </a:r>
            <a:br>
              <a:rPr b="0" i="0" lang="en-US" sz="4860" u="none" cap="none" strike="noStrike">
                <a:solidFill>
                  <a:schemeClr val="dk2"/>
                </a:solidFill>
                <a:latin typeface="Candara"/>
                <a:ea typeface="Candara"/>
                <a:cs typeface="Candara"/>
                <a:sym typeface="Candara"/>
              </a:rPr>
            </a:br>
            <a:r>
              <a:rPr b="0" i="0" lang="en-US" sz="4860" u="none" cap="none" strike="noStrike">
                <a:solidFill>
                  <a:schemeClr val="dk2"/>
                </a:solidFill>
                <a:latin typeface="Candara"/>
                <a:ea typeface="Candara"/>
                <a:cs typeface="Candara"/>
                <a:sym typeface="Candara"/>
              </a:rPr>
              <a:t>(2015-2016)</a:t>
            </a:r>
          </a:p>
        </p:txBody>
      </p:sp>
      <p:sp>
        <p:nvSpPr>
          <p:cNvPr id="157" name="Shape 157"/>
          <p:cNvSpPr txBox="1"/>
          <p:nvPr>
            <p:ph idx="1" type="body"/>
          </p:nvPr>
        </p:nvSpPr>
        <p:spPr>
          <a:xfrm>
            <a:off x="457200" y="2209800"/>
            <a:ext cx="8229600" cy="438912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rgbClr val="B9AAE2"/>
              </a:buClr>
              <a:buSzPct val="100000"/>
              <a:buFont typeface="Candara"/>
              <a:buNone/>
            </a:pPr>
            <a:r>
              <a:t/>
            </a:r>
            <a:endParaRPr b="0" i="0" sz="2800" u="sng" cap="none" strike="noStrike">
              <a:solidFill>
                <a:schemeClr val="dk2"/>
              </a:solidFill>
              <a:latin typeface="Candara"/>
              <a:ea typeface="Candara"/>
              <a:cs typeface="Candara"/>
              <a:sym typeface="Candara"/>
            </a:endParaRPr>
          </a:p>
          <a:p>
            <a:pPr indent="-342900" lvl="0" marL="342900" marR="0" rtl="0" algn="l">
              <a:spcBef>
                <a:spcPts val="2400"/>
              </a:spcBef>
              <a:spcAft>
                <a:spcPts val="0"/>
              </a:spcAft>
              <a:buClr>
                <a:srgbClr val="B9AAE2"/>
              </a:buClr>
              <a:buSzPct val="100000"/>
              <a:buFont typeface="Candara"/>
              <a:buChar char="•"/>
            </a:pPr>
            <a:r>
              <a:rPr b="0" i="0" lang="en-US" sz="2800" u="sng" cap="none" strike="noStrike">
                <a:solidFill>
                  <a:schemeClr val="dk2"/>
                </a:solidFill>
                <a:latin typeface="Candara"/>
                <a:ea typeface="Candara"/>
                <a:cs typeface="Candara"/>
                <a:sym typeface="Candara"/>
              </a:rPr>
              <a:t>Center and Regency Elementary Schools (K-6) 703:1</a:t>
            </a:r>
          </a:p>
          <a:p>
            <a:pPr indent="-342900" lvl="0" marL="342900" marR="0" rtl="0" algn="l">
              <a:spcBef>
                <a:spcPts val="2400"/>
              </a:spcBef>
              <a:spcAft>
                <a:spcPts val="0"/>
              </a:spcAft>
              <a:buClr>
                <a:srgbClr val="B9AAE2"/>
              </a:buClr>
              <a:buSzPct val="100000"/>
              <a:buFont typeface="Candara"/>
              <a:buChar char="•"/>
            </a:pPr>
            <a:r>
              <a:rPr b="0" i="0" lang="en-US" sz="2800" u="sng" cap="none" strike="noStrike">
                <a:solidFill>
                  <a:schemeClr val="dk2"/>
                </a:solidFill>
                <a:latin typeface="Candara"/>
                <a:ea typeface="Candara"/>
                <a:cs typeface="Candara"/>
                <a:sym typeface="Candara"/>
              </a:rPr>
              <a:t>Holiday Park Elementary School (K-6), 647:1</a:t>
            </a:r>
          </a:p>
          <a:p>
            <a:pPr indent="-342900" lvl="0" marL="342900" marR="0" rtl="0" algn="l">
              <a:spcBef>
                <a:spcPts val="2400"/>
              </a:spcBef>
              <a:spcAft>
                <a:spcPts val="0"/>
              </a:spcAft>
              <a:buClr>
                <a:srgbClr val="B9AAE2"/>
              </a:buClr>
              <a:buSzPct val="100000"/>
              <a:buFont typeface="Candara"/>
              <a:buChar char="•"/>
            </a:pPr>
            <a:r>
              <a:rPr b="0" i="0" lang="en-US" sz="2800" u="sng" cap="none" strike="noStrike">
                <a:solidFill>
                  <a:schemeClr val="dk2"/>
                </a:solidFill>
                <a:latin typeface="Candara"/>
                <a:ea typeface="Candara"/>
                <a:cs typeface="Candara"/>
                <a:sym typeface="Candara"/>
              </a:rPr>
              <a:t>Pivik Elementary School (K-6), 612:1</a:t>
            </a:r>
          </a:p>
          <a:p>
            <a:pPr indent="-342900" lvl="0" marL="342900" marR="0" rtl="0" algn="l">
              <a:spcBef>
                <a:spcPts val="2400"/>
              </a:spcBef>
              <a:spcAft>
                <a:spcPts val="0"/>
              </a:spcAft>
              <a:buClr>
                <a:srgbClr val="B9AAE2"/>
              </a:buClr>
              <a:buSzPct val="100000"/>
              <a:buFont typeface="Candara"/>
              <a:buChar char="•"/>
            </a:pPr>
            <a:r>
              <a:rPr b="0" i="0" lang="en-US" sz="2800" u="sng" cap="none" strike="noStrike">
                <a:solidFill>
                  <a:schemeClr val="dk2"/>
                </a:solidFill>
                <a:latin typeface="Candara"/>
                <a:ea typeface="Candara"/>
                <a:cs typeface="Candara"/>
                <a:sym typeface="Candara"/>
              </a:rPr>
              <a:t> O’Block Junior High School (7-8), 600:2</a:t>
            </a:r>
          </a:p>
          <a:p>
            <a:pPr indent="-342900" lvl="0" marL="342900" marR="0" rtl="0" algn="l">
              <a:spcBef>
                <a:spcPts val="2400"/>
              </a:spcBef>
              <a:spcAft>
                <a:spcPts val="0"/>
              </a:spcAft>
              <a:buClr>
                <a:srgbClr val="B9AAE2"/>
              </a:buClr>
              <a:buSzPct val="100000"/>
              <a:buFont typeface="Candara"/>
              <a:buChar char="•"/>
            </a:pPr>
            <a:r>
              <a:rPr b="0" i="0" lang="en-US" sz="2800" u="sng" cap="none" strike="noStrike">
                <a:solidFill>
                  <a:schemeClr val="dk2"/>
                </a:solidFill>
                <a:latin typeface="Candara"/>
                <a:ea typeface="Candara"/>
                <a:cs typeface="Candara"/>
                <a:sym typeface="Candara"/>
              </a:rPr>
              <a:t>Plum High School (9-12), 1,300:4</a:t>
            </a:r>
          </a:p>
          <a:p>
            <a:pPr indent="0" lvl="0" marL="0" marR="0" rtl="0" algn="l">
              <a:spcBef>
                <a:spcPts val="2400"/>
              </a:spcBef>
              <a:spcAft>
                <a:spcPts val="0"/>
              </a:spcAft>
              <a:buClr>
                <a:srgbClr val="B9AAE2"/>
              </a:buClr>
              <a:buSzPct val="25000"/>
              <a:buFont typeface="Candara"/>
              <a:buNone/>
            </a:pPr>
            <a:r>
              <a:t/>
            </a:r>
            <a:endParaRPr b="0" i="0" sz="2800" u="sng" cap="none" strike="noStrike">
              <a:solidFill>
                <a:schemeClr val="dk2"/>
              </a:solidFill>
              <a:latin typeface="Candara"/>
              <a:ea typeface="Candara"/>
              <a:cs typeface="Candara"/>
              <a:sym typeface="Candara"/>
            </a:endParaRPr>
          </a:p>
          <a:p>
            <a:pPr indent="0" lvl="0" marL="0" marR="0" rtl="0" algn="l">
              <a:spcBef>
                <a:spcPts val="2400"/>
              </a:spcBef>
              <a:spcAft>
                <a:spcPts val="0"/>
              </a:spcAft>
              <a:buClr>
                <a:srgbClr val="B9AAE2"/>
              </a:buClr>
              <a:buSzPct val="25000"/>
              <a:buFont typeface="Candara"/>
              <a:buNone/>
            </a:pPr>
            <a:r>
              <a:t/>
            </a:r>
            <a:endParaRPr b="0" i="0" sz="2800" u="sng" cap="none" strike="noStrike">
              <a:solidFill>
                <a:schemeClr val="dk2"/>
              </a:solidFill>
              <a:latin typeface="Candara"/>
              <a:ea typeface="Candara"/>
              <a:cs typeface="Candara"/>
              <a:sym typeface="Candara"/>
            </a:endParaRPr>
          </a:p>
          <a:p>
            <a:pPr indent="-342900" lvl="0" marL="342900" marR="0" rtl="0" algn="l">
              <a:spcBef>
                <a:spcPts val="2400"/>
              </a:spcBef>
              <a:buClr>
                <a:srgbClr val="B9AAE2"/>
              </a:buClr>
              <a:buSzPct val="100000"/>
              <a:buFont typeface="Candara"/>
              <a:buNone/>
            </a:pPr>
            <a:r>
              <a:t/>
            </a:r>
            <a:endParaRPr b="0" i="0" sz="2800" u="sng" cap="none" strike="noStrike">
              <a:solidFill>
                <a:schemeClr val="dk2"/>
              </a:solidFill>
              <a:latin typeface="Candara"/>
              <a:ea typeface="Candara"/>
              <a:cs typeface="Candara"/>
              <a:sym typeface="Candara"/>
            </a:endParaRPr>
          </a:p>
        </p:txBody>
      </p:sp>
      <p:pic>
        <p:nvPicPr>
          <p:cNvPr id="158" name="Shape 158"/>
          <p:cNvPicPr preferRelativeResize="0"/>
          <p:nvPr/>
        </p:nvPicPr>
        <p:blipFill rotWithShape="1">
          <a:blip r:embed="rId3">
            <a:alphaModFix/>
          </a:blip>
          <a:srcRect b="0" l="0" r="0" t="0"/>
          <a:stretch/>
        </p:blipFill>
        <p:spPr>
          <a:xfrm>
            <a:off x="381000" y="15161"/>
            <a:ext cx="2501394" cy="933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533400" y="91440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23456"/>
              </a:lnSpc>
              <a:spcBef>
                <a:spcPts val="0"/>
              </a:spcBef>
              <a:buClr>
                <a:schemeClr val="dk2"/>
              </a:buClr>
              <a:buSzPct val="25000"/>
              <a:buFont typeface="Candara"/>
              <a:buNone/>
            </a:pPr>
            <a:r>
              <a:rPr b="0" i="0" lang="en-US" sz="4860" u="none" cap="none" strike="noStrike">
                <a:solidFill>
                  <a:schemeClr val="dk2"/>
                </a:solidFill>
                <a:latin typeface="Candara"/>
                <a:ea typeface="Candara"/>
                <a:cs typeface="Candara"/>
                <a:sym typeface="Candara"/>
              </a:rPr>
              <a:t>District Demographic Data     (2015-2016)</a:t>
            </a:r>
          </a:p>
        </p:txBody>
      </p:sp>
      <p:sp>
        <p:nvSpPr>
          <p:cNvPr id="164" name="Shape 164"/>
          <p:cNvSpPr txBox="1"/>
          <p:nvPr>
            <p:ph idx="1" type="body"/>
          </p:nvPr>
        </p:nvSpPr>
        <p:spPr>
          <a:xfrm>
            <a:off x="381000" y="2468880"/>
            <a:ext cx="8229600" cy="4389120"/>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rgbClr val="B9AAE2"/>
              </a:buClr>
              <a:buSzPct val="100000"/>
              <a:buFont typeface="Candara"/>
              <a:buChar char="•"/>
            </a:pPr>
            <a:r>
              <a:rPr b="0" i="0" lang="en-US" sz="2800" u="sng" cap="none" strike="noStrike">
                <a:solidFill>
                  <a:schemeClr val="dk2"/>
                </a:solidFill>
                <a:latin typeface="Candara"/>
                <a:ea typeface="Candara"/>
                <a:cs typeface="Candara"/>
                <a:sym typeface="Candara"/>
              </a:rPr>
              <a:t>Senior Class  311 students</a:t>
            </a:r>
            <a:r>
              <a:rPr b="0" i="0" lang="en-US" sz="2800" u="none" cap="none" strike="noStrike">
                <a:solidFill>
                  <a:schemeClr val="dk2"/>
                </a:solidFill>
                <a:latin typeface="Candara"/>
                <a:ea typeface="Candara"/>
                <a:cs typeface="Candara"/>
                <a:sym typeface="Candara"/>
              </a:rPr>
              <a:t>:</a:t>
            </a:r>
          </a:p>
          <a:p>
            <a:pPr indent="-342900" lvl="1" marL="685800" marR="0" rtl="0" algn="l">
              <a:spcBef>
                <a:spcPts val="600"/>
              </a:spcBef>
              <a:spcAft>
                <a:spcPts val="0"/>
              </a:spcAft>
              <a:buClr>
                <a:schemeClr val="dk2"/>
              </a:buClr>
              <a:buSzPct val="100000"/>
              <a:buFont typeface="Candara"/>
              <a:buChar char="•"/>
            </a:pPr>
            <a:r>
              <a:rPr b="0" i="0" lang="en-US" sz="2600" u="none" cap="none" strike="noStrike">
                <a:solidFill>
                  <a:schemeClr val="dk2"/>
                </a:solidFill>
                <a:latin typeface="Candara"/>
                <a:ea typeface="Candara"/>
                <a:cs typeface="Candara"/>
                <a:sym typeface="Candara"/>
              </a:rPr>
              <a:t>Graduation Rate-99% - 2 out of 311 did not graduate</a:t>
            </a:r>
          </a:p>
          <a:p>
            <a:pPr indent="-342900" lvl="1" marL="685800" marR="0" rtl="0" algn="l">
              <a:spcBef>
                <a:spcPts val="600"/>
              </a:spcBef>
              <a:spcAft>
                <a:spcPts val="0"/>
              </a:spcAft>
              <a:buClr>
                <a:schemeClr val="dk2"/>
              </a:buClr>
              <a:buSzPct val="100000"/>
              <a:buFont typeface="Candara"/>
              <a:buChar char="•"/>
            </a:pPr>
            <a:r>
              <a:rPr b="0" i="0" lang="en-US" sz="2600" u="none" cap="none" strike="noStrike">
                <a:solidFill>
                  <a:schemeClr val="dk2"/>
                </a:solidFill>
                <a:latin typeface="Candara"/>
                <a:ea typeface="Candara"/>
                <a:cs typeface="Candara"/>
                <a:sym typeface="Candara"/>
              </a:rPr>
              <a:t>Where graduates go after high school</a:t>
            </a:r>
          </a:p>
          <a:p>
            <a:pPr indent="-349250" lvl="2" marL="1035050" marR="0" rtl="0" algn="l">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4 Year College/University – 70%</a:t>
            </a:r>
          </a:p>
          <a:p>
            <a:pPr indent="-349250" lvl="2" marL="1035050" marR="0" rtl="0" algn="l">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2 Year Programs – 16%</a:t>
            </a:r>
          </a:p>
          <a:p>
            <a:pPr indent="-349250" lvl="2" marL="1035050" marR="0" rtl="0" algn="l">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Workforce – 8%</a:t>
            </a:r>
          </a:p>
          <a:p>
            <a:pPr indent="-349250" lvl="2" marL="1035050" marR="0" rtl="0" algn="l">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Military – 4%</a:t>
            </a:r>
          </a:p>
          <a:p>
            <a:pPr indent="-349250" lvl="2" marL="1035050" marR="0" rtl="0" algn="l">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Undecided -2%</a:t>
            </a:r>
          </a:p>
          <a:p>
            <a:pPr indent="-12191" lvl="1" marL="393192" marR="0" rtl="0" algn="l">
              <a:spcBef>
                <a:spcPts val="600"/>
              </a:spcBef>
              <a:buClr>
                <a:schemeClr val="dk2"/>
              </a:buClr>
              <a:buSzPct val="25000"/>
              <a:buFont typeface="Candara"/>
              <a:buNone/>
            </a:pPr>
            <a:r>
              <a:t/>
            </a:r>
            <a:endParaRPr b="0" i="0" sz="2600" u="none" cap="none" strike="noStrike">
              <a:solidFill>
                <a:schemeClr val="dk2"/>
              </a:solidFill>
              <a:latin typeface="Candara"/>
              <a:ea typeface="Candara"/>
              <a:cs typeface="Candara"/>
              <a:sym typeface="Candara"/>
            </a:endParaRPr>
          </a:p>
        </p:txBody>
      </p:sp>
      <p:pic>
        <p:nvPicPr>
          <p:cNvPr id="165" name="Shape 165"/>
          <p:cNvPicPr preferRelativeResize="0"/>
          <p:nvPr/>
        </p:nvPicPr>
        <p:blipFill rotWithShape="1">
          <a:blip r:embed="rId3">
            <a:alphaModFix/>
          </a:blip>
          <a:srcRect b="0" l="0" r="0" t="0"/>
          <a:stretch/>
        </p:blipFill>
        <p:spPr>
          <a:xfrm>
            <a:off x="4800600" y="4343400"/>
            <a:ext cx="3779611" cy="21283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792162" y="40341"/>
            <a:ext cx="7570787" cy="1411941"/>
          </a:xfrm>
          <a:prstGeom prst="rect">
            <a:avLst/>
          </a:prstGeom>
          <a:noFill/>
          <a:ln>
            <a:noFill/>
          </a:ln>
        </p:spPr>
        <p:txBody>
          <a:bodyPr anchorCtr="0" anchor="ctr" bIns="45700" lIns="91425" rIns="91425" wrap="square" tIns="45700">
            <a:noAutofit/>
          </a:bodyPr>
          <a:lstStyle/>
          <a:p>
            <a:pPr indent="0" lvl="0" marL="0" marR="0" rtl="0" algn="ctr">
              <a:lnSpc>
                <a:spcPct val="111111"/>
              </a:lnSpc>
              <a:spcBef>
                <a:spcPts val="0"/>
              </a:spcBef>
              <a:buClr>
                <a:schemeClr val="dk2"/>
              </a:buClr>
              <a:buSzPct val="25000"/>
              <a:buFont typeface="Candara"/>
              <a:buNone/>
            </a:pPr>
            <a:r>
              <a:rPr b="0" i="0" lang="en-US" sz="5400" u="none" cap="none" strike="noStrike">
                <a:solidFill>
                  <a:schemeClr val="dk2"/>
                </a:solidFill>
                <a:latin typeface="Candara"/>
                <a:ea typeface="Candara"/>
                <a:cs typeface="Candara"/>
                <a:sym typeface="Candara"/>
              </a:rPr>
              <a:t>Career &amp; Technical School Data</a:t>
            </a:r>
          </a:p>
        </p:txBody>
      </p:sp>
      <p:sp>
        <p:nvSpPr>
          <p:cNvPr id="172" name="Shape 172"/>
          <p:cNvSpPr txBox="1"/>
          <p:nvPr>
            <p:ph idx="1" type="body"/>
          </p:nvPr>
        </p:nvSpPr>
        <p:spPr>
          <a:xfrm>
            <a:off x="27080" y="1524000"/>
            <a:ext cx="7570787" cy="4289611"/>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rgbClr val="B9AAE2"/>
              </a:buClr>
              <a:buSzPct val="100000"/>
              <a:buFont typeface="Candara"/>
              <a:buChar char="•"/>
            </a:pPr>
            <a:r>
              <a:rPr b="0" i="0" lang="en-US" sz="2800" u="none" cap="none" strike="noStrike">
                <a:solidFill>
                  <a:schemeClr val="dk2"/>
                </a:solidFill>
                <a:latin typeface="Candara"/>
                <a:ea typeface="Candara"/>
                <a:cs typeface="Candara"/>
                <a:sym typeface="Candara"/>
              </a:rPr>
              <a:t>Enrollment:</a:t>
            </a:r>
          </a:p>
          <a:p>
            <a:pPr indent="-342900" lvl="1" marL="685800" marR="0" rtl="0" algn="l">
              <a:lnSpc>
                <a:spcPct val="90000"/>
              </a:lnSpc>
              <a:spcBef>
                <a:spcPts val="600"/>
              </a:spcBef>
              <a:spcAft>
                <a:spcPts val="0"/>
              </a:spcAft>
              <a:buClr>
                <a:schemeClr val="dk2"/>
              </a:buClr>
              <a:buSzPct val="100000"/>
              <a:buFont typeface="Candara"/>
              <a:buChar char="•"/>
            </a:pPr>
            <a:r>
              <a:rPr b="0" i="0" lang="en-US" sz="2600" u="none" cap="none" strike="noStrike">
                <a:solidFill>
                  <a:schemeClr val="dk2"/>
                </a:solidFill>
                <a:latin typeface="Candara"/>
                <a:ea typeface="Candara"/>
                <a:cs typeface="Candara"/>
                <a:sym typeface="Candara"/>
              </a:rPr>
              <a:t>2015-2016           </a:t>
            </a:r>
          </a:p>
          <a:p>
            <a:pPr indent="-349250" lvl="2" marL="1035050" marR="0" rtl="0" algn="l">
              <a:lnSpc>
                <a:spcPct val="90000"/>
              </a:lnSpc>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83 students out of 1251 = 7%</a:t>
            </a:r>
          </a:p>
          <a:p>
            <a:pPr indent="-349250" lvl="2" marL="1035050" marR="0" rtl="0" algn="l">
              <a:lnSpc>
                <a:spcPct val="90000"/>
              </a:lnSpc>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Full Day/Apprentice – 26 students</a:t>
            </a:r>
          </a:p>
          <a:p>
            <a:pPr indent="-349250" lvl="2" marL="1035050" marR="0" rtl="0" algn="l">
              <a:lnSpc>
                <a:spcPct val="90000"/>
              </a:lnSpc>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PM students – 18</a:t>
            </a:r>
          </a:p>
          <a:p>
            <a:pPr indent="-349250" lvl="2" marL="1035050" marR="0" rtl="0" algn="l">
              <a:lnSpc>
                <a:spcPct val="90000"/>
              </a:lnSpc>
              <a:spcBef>
                <a:spcPts val="600"/>
              </a:spcBef>
              <a:spcAft>
                <a:spcPts val="0"/>
              </a:spcAft>
              <a:buClr>
                <a:srgbClr val="B9AAE2"/>
              </a:buClr>
              <a:buSzPct val="100000"/>
              <a:buFont typeface="Candara"/>
              <a:buChar char="•"/>
            </a:pPr>
            <a:r>
              <a:rPr b="0" i="0" lang="en-US" sz="2400" u="none" cap="none" strike="noStrike">
                <a:solidFill>
                  <a:schemeClr val="dk2"/>
                </a:solidFill>
                <a:latin typeface="Candara"/>
                <a:ea typeface="Candara"/>
                <a:cs typeface="Candara"/>
                <a:sym typeface="Candara"/>
              </a:rPr>
              <a:t>AM students – 39</a:t>
            </a:r>
          </a:p>
          <a:p>
            <a:pPr indent="0" lvl="2" marL="685800" marR="0" rtl="0" algn="l">
              <a:lnSpc>
                <a:spcPct val="90000"/>
              </a:lnSpc>
              <a:spcBef>
                <a:spcPts val="600"/>
              </a:spcBef>
              <a:spcAft>
                <a:spcPts val="0"/>
              </a:spcAft>
              <a:buClr>
                <a:srgbClr val="B9AAE2"/>
              </a:buClr>
              <a:buSzPct val="25000"/>
              <a:buFont typeface="Candara"/>
              <a:buNone/>
            </a:pPr>
            <a:r>
              <a:t/>
            </a:r>
            <a:endParaRPr b="0" i="0" sz="2400" u="none" cap="none" strike="noStrike">
              <a:solidFill>
                <a:schemeClr val="dk2"/>
              </a:solidFill>
              <a:latin typeface="Candara"/>
              <a:ea typeface="Candara"/>
              <a:cs typeface="Candara"/>
              <a:sym typeface="Candara"/>
            </a:endParaRPr>
          </a:p>
          <a:p>
            <a:pPr indent="0" lvl="2" marL="685800" marR="0" rtl="0" algn="l">
              <a:lnSpc>
                <a:spcPct val="90000"/>
              </a:lnSpc>
              <a:spcBef>
                <a:spcPts val="600"/>
              </a:spcBef>
              <a:spcAft>
                <a:spcPts val="0"/>
              </a:spcAft>
              <a:buClr>
                <a:srgbClr val="B9AAE2"/>
              </a:buClr>
              <a:buSzPct val="25000"/>
              <a:buFont typeface="Candara"/>
              <a:buNone/>
            </a:pPr>
            <a:r>
              <a:rPr b="0" i="0" lang="en-US" sz="2400" u="none" cap="none" strike="noStrike">
                <a:solidFill>
                  <a:schemeClr val="dk2"/>
                </a:solidFill>
                <a:latin typeface="Candara"/>
                <a:ea typeface="Candara"/>
                <a:cs typeface="Candara"/>
                <a:sym typeface="Candara"/>
              </a:rPr>
              <a:t>All 2015-2016 Sophomores and Juniors who were eligible to continue their programs returned to the CTC minus 1 student = 98% return rate</a:t>
            </a:r>
          </a:p>
          <a:p>
            <a:pPr indent="-349250" lvl="2" marL="1035050" marR="0" rtl="0" algn="l">
              <a:lnSpc>
                <a:spcPct val="90000"/>
              </a:lnSpc>
              <a:spcBef>
                <a:spcPts val="600"/>
              </a:spcBef>
              <a:spcAft>
                <a:spcPts val="0"/>
              </a:spcAft>
              <a:buClr>
                <a:srgbClr val="B9AAE2"/>
              </a:buClr>
              <a:buSzPct val="100000"/>
              <a:buFont typeface="Candara"/>
              <a:buNone/>
            </a:pPr>
            <a:r>
              <a:t/>
            </a:r>
            <a:endParaRPr b="0" i="0" sz="2400" u="none" cap="none" strike="noStrike">
              <a:solidFill>
                <a:schemeClr val="dk2"/>
              </a:solidFill>
              <a:latin typeface="Candara"/>
              <a:ea typeface="Candara"/>
              <a:cs typeface="Candara"/>
              <a:sym typeface="Candara"/>
            </a:endParaRPr>
          </a:p>
          <a:p>
            <a:pPr indent="-349250" lvl="2" marL="1035050" marR="0" rtl="0" algn="l">
              <a:lnSpc>
                <a:spcPct val="90000"/>
              </a:lnSpc>
              <a:spcBef>
                <a:spcPts val="600"/>
              </a:spcBef>
              <a:spcAft>
                <a:spcPts val="0"/>
              </a:spcAft>
              <a:buClr>
                <a:srgbClr val="B9AAE2"/>
              </a:buClr>
              <a:buSzPct val="100000"/>
              <a:buFont typeface="Candara"/>
              <a:buNone/>
            </a:pPr>
            <a:r>
              <a:t/>
            </a:r>
            <a:endParaRPr b="0" i="0" sz="2400" u="none" cap="none" strike="noStrike">
              <a:solidFill>
                <a:schemeClr val="dk2"/>
              </a:solidFill>
              <a:latin typeface="Candara"/>
              <a:ea typeface="Candara"/>
              <a:cs typeface="Candara"/>
              <a:sym typeface="Candara"/>
            </a:endParaRPr>
          </a:p>
          <a:p>
            <a:pPr indent="-342900" lvl="1" marL="685800" marR="0" rtl="0" algn="l">
              <a:lnSpc>
                <a:spcPct val="90000"/>
              </a:lnSpc>
              <a:spcBef>
                <a:spcPts val="600"/>
              </a:spcBef>
              <a:spcAft>
                <a:spcPts val="0"/>
              </a:spcAft>
              <a:buClr>
                <a:schemeClr val="dk2"/>
              </a:buClr>
              <a:buSzPct val="100000"/>
              <a:buFont typeface="Candara"/>
              <a:buNone/>
            </a:pPr>
            <a:r>
              <a:t/>
            </a:r>
            <a:endParaRPr b="0" i="0" sz="2600" u="none" cap="none" strike="noStrike">
              <a:solidFill>
                <a:schemeClr val="dk2"/>
              </a:solidFill>
              <a:latin typeface="Candara"/>
              <a:ea typeface="Candara"/>
              <a:cs typeface="Candara"/>
              <a:sym typeface="Candara"/>
            </a:endParaRPr>
          </a:p>
          <a:p>
            <a:pPr indent="-342900" lvl="1" marL="685800" marR="0" rtl="0" algn="l">
              <a:lnSpc>
                <a:spcPct val="90000"/>
              </a:lnSpc>
              <a:spcBef>
                <a:spcPts val="600"/>
              </a:spcBef>
              <a:buClr>
                <a:schemeClr val="dk2"/>
              </a:buClr>
              <a:buSzPct val="100000"/>
              <a:buFont typeface="Candara"/>
              <a:buNone/>
            </a:pPr>
            <a:r>
              <a:t/>
            </a:r>
            <a:endParaRPr b="0" i="0" sz="2600" u="none" cap="none" strike="noStrike">
              <a:solidFill>
                <a:schemeClr val="dk2"/>
              </a:solidFill>
              <a:latin typeface="Candara"/>
              <a:ea typeface="Candara"/>
              <a:cs typeface="Candara"/>
              <a:sym typeface="Candara"/>
            </a:endParaRPr>
          </a:p>
        </p:txBody>
      </p:sp>
      <p:pic>
        <p:nvPicPr>
          <p:cNvPr id="173" name="Shape 173"/>
          <p:cNvPicPr preferRelativeResize="0"/>
          <p:nvPr/>
        </p:nvPicPr>
        <p:blipFill rotWithShape="1">
          <a:blip r:embed="rId3">
            <a:alphaModFix/>
          </a:blip>
          <a:srcRect b="0" l="0" r="0" t="0"/>
          <a:stretch/>
        </p:blipFill>
        <p:spPr>
          <a:xfrm>
            <a:off x="4267200" y="5638800"/>
            <a:ext cx="4668819" cy="88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792162" y="40341"/>
            <a:ext cx="7570787" cy="1411941"/>
          </a:xfrm>
          <a:prstGeom prst="rect">
            <a:avLst/>
          </a:prstGeom>
          <a:noFill/>
          <a:ln>
            <a:noFill/>
          </a:ln>
        </p:spPr>
        <p:txBody>
          <a:bodyPr anchorCtr="0" anchor="ctr" bIns="45700" lIns="91425" rIns="91425" wrap="square" tIns="45700">
            <a:noAutofit/>
          </a:bodyPr>
          <a:lstStyle/>
          <a:p>
            <a:pPr indent="0" lvl="0" marL="0" marR="0" rtl="0" algn="ctr">
              <a:lnSpc>
                <a:spcPct val="111111"/>
              </a:lnSpc>
              <a:spcBef>
                <a:spcPts val="0"/>
              </a:spcBef>
              <a:buClr>
                <a:schemeClr val="dk2"/>
              </a:buClr>
              <a:buSzPct val="25000"/>
              <a:buFont typeface="Candara"/>
              <a:buNone/>
            </a:pPr>
            <a:r>
              <a:rPr b="0" i="0" lang="en-US" sz="5400" u="none" cap="none" strike="noStrike">
                <a:solidFill>
                  <a:schemeClr val="dk2"/>
                </a:solidFill>
                <a:latin typeface="Candara"/>
                <a:ea typeface="Candara"/>
                <a:cs typeface="Candara"/>
                <a:sym typeface="Candara"/>
              </a:rPr>
              <a:t>Career Domain Program Goals </a:t>
            </a:r>
          </a:p>
        </p:txBody>
      </p:sp>
      <p:sp>
        <p:nvSpPr>
          <p:cNvPr id="179" name="Shape 179"/>
          <p:cNvSpPr txBox="1"/>
          <p:nvPr>
            <p:ph idx="1" type="body"/>
          </p:nvPr>
        </p:nvSpPr>
        <p:spPr>
          <a:xfrm>
            <a:off x="792162" y="1761565"/>
            <a:ext cx="7570787" cy="4289611"/>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ELEMENTARY: Career guidance lesson delivery for all grade levels (K-6) during the 2016-2017 school year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ELEMENTARY: Career Fair in May 2017 for 5</a:t>
            </a:r>
            <a:r>
              <a:rPr b="0" baseline="30000" i="0" lang="en-US" sz="1540" u="none" cap="none" strike="noStrike">
                <a:solidFill>
                  <a:schemeClr val="dk2"/>
                </a:solidFill>
                <a:latin typeface="Candara"/>
                <a:ea typeface="Candara"/>
                <a:cs typeface="Candara"/>
                <a:sym typeface="Candara"/>
              </a:rPr>
              <a:t>th</a:t>
            </a:r>
            <a:r>
              <a:rPr b="0" i="0" lang="en-US" sz="1540" u="none" cap="none" strike="noStrike">
                <a:solidFill>
                  <a:schemeClr val="dk2"/>
                </a:solidFill>
                <a:latin typeface="Candara"/>
                <a:ea typeface="Candara"/>
                <a:cs typeface="Candara"/>
                <a:sym typeface="Candara"/>
              </a:rPr>
              <a:t> grade</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ELEMENTARY: Development of a career interest portfolio (PA Career Zone) for 6</a:t>
            </a:r>
            <a:r>
              <a:rPr b="0" baseline="30000" i="0" lang="en-US" sz="1540" u="none" cap="none" strike="noStrike">
                <a:solidFill>
                  <a:schemeClr val="dk2"/>
                </a:solidFill>
                <a:latin typeface="Candara"/>
                <a:ea typeface="Candara"/>
                <a:cs typeface="Candara"/>
                <a:sym typeface="Candara"/>
              </a:rPr>
              <a:t>th</a:t>
            </a:r>
            <a:r>
              <a:rPr b="0" i="0" lang="en-US" sz="1540" u="none" cap="none" strike="noStrike">
                <a:solidFill>
                  <a:schemeClr val="dk2"/>
                </a:solidFill>
                <a:latin typeface="Candara"/>
                <a:ea typeface="Candara"/>
                <a:cs typeface="Candara"/>
                <a:sym typeface="Candara"/>
              </a:rPr>
              <a:t> grade students during the 2017-2018 school year.  Have Junior Achievement partner with school to provide 6</a:t>
            </a:r>
            <a:r>
              <a:rPr b="0" baseline="30000" i="0" lang="en-US" sz="1540" u="none" cap="none" strike="noStrike">
                <a:solidFill>
                  <a:schemeClr val="dk2"/>
                </a:solidFill>
                <a:latin typeface="Candara"/>
                <a:ea typeface="Candara"/>
                <a:cs typeface="Candara"/>
                <a:sym typeface="Candara"/>
              </a:rPr>
              <a:t>th</a:t>
            </a:r>
            <a:r>
              <a:rPr b="0" i="0" lang="en-US" sz="1540" u="none" cap="none" strike="noStrike">
                <a:solidFill>
                  <a:schemeClr val="dk2"/>
                </a:solidFill>
                <a:latin typeface="Candara"/>
                <a:ea typeface="Candara"/>
                <a:cs typeface="Candara"/>
                <a:sym typeface="Candara"/>
              </a:rPr>
              <a:t> Grade with entrepreneur classes during the 2017-2018 School Year – STEM Shark Tank.</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JUNIOR/SENIOR HIGH SCHOOL: Implementation of a Parent Night during the 2016-2017 school year for 8</a:t>
            </a:r>
            <a:r>
              <a:rPr b="0" baseline="30000" i="0" lang="en-US" sz="1540" u="none" cap="none" strike="noStrike">
                <a:solidFill>
                  <a:schemeClr val="dk2"/>
                </a:solidFill>
                <a:latin typeface="Candara"/>
                <a:ea typeface="Candara"/>
                <a:cs typeface="Candara"/>
                <a:sym typeface="Candara"/>
              </a:rPr>
              <a:t>th</a:t>
            </a:r>
            <a:r>
              <a:rPr b="0" i="0" lang="en-US" sz="1540" u="none" cap="none" strike="noStrike">
                <a:solidFill>
                  <a:schemeClr val="dk2"/>
                </a:solidFill>
                <a:latin typeface="Candara"/>
                <a:ea typeface="Candara"/>
                <a:cs typeface="Candara"/>
                <a:sym typeface="Candara"/>
              </a:rPr>
              <a:t> grade students prior to course selection</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JUNIOR/SENIOR HIGH SCHOOL: Development of an academic/career plan for every 8th grade student by the end of the 2017-2018 school year</a:t>
            </a:r>
          </a:p>
          <a:p>
            <a:pPr indent="-342900" lvl="0" marL="342900" marR="0" rtl="0" algn="l">
              <a:lnSpc>
                <a:spcPct val="80000"/>
              </a:lnSpc>
              <a:spcBef>
                <a:spcPts val="2400"/>
              </a:spcBef>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JUNIOR/SENIOR HIGH SCHOOL: Ongoing guest speakers 1x a week for grades 9-12 regarding careers and career preparation for the 2017-2018 school year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792162" y="40341"/>
            <a:ext cx="7570787" cy="1411941"/>
          </a:xfrm>
          <a:prstGeom prst="rect">
            <a:avLst/>
          </a:prstGeom>
          <a:noFill/>
          <a:ln>
            <a:noFill/>
          </a:ln>
        </p:spPr>
        <p:txBody>
          <a:bodyPr anchorCtr="0" anchor="ctr" bIns="45700" lIns="91425" rIns="91425" wrap="square" tIns="45700">
            <a:noAutofit/>
          </a:bodyPr>
          <a:lstStyle/>
          <a:p>
            <a:pPr indent="0" lvl="0" marL="0" marR="0" rtl="0" algn="ctr">
              <a:lnSpc>
                <a:spcPct val="111111"/>
              </a:lnSpc>
              <a:spcBef>
                <a:spcPts val="0"/>
              </a:spcBef>
              <a:buClr>
                <a:schemeClr val="dk2"/>
              </a:buClr>
              <a:buSzPct val="25000"/>
              <a:buFont typeface="Candara"/>
              <a:buNone/>
            </a:pPr>
            <a:r>
              <a:rPr b="0" i="0" lang="en-US" sz="5400" u="none" cap="none" strike="noStrike">
                <a:solidFill>
                  <a:schemeClr val="dk2"/>
                </a:solidFill>
                <a:latin typeface="Candara"/>
                <a:ea typeface="Candara"/>
                <a:cs typeface="Candara"/>
                <a:sym typeface="Candara"/>
              </a:rPr>
              <a:t>Stakeholder Group: Students</a:t>
            </a:r>
          </a:p>
        </p:txBody>
      </p:sp>
      <p:sp>
        <p:nvSpPr>
          <p:cNvPr id="185" name="Shape 185"/>
          <p:cNvSpPr txBox="1"/>
          <p:nvPr>
            <p:ph idx="1" type="body"/>
          </p:nvPr>
        </p:nvSpPr>
        <p:spPr>
          <a:xfrm>
            <a:off x="381000" y="1524000"/>
            <a:ext cx="8305800" cy="53340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B9AAE2"/>
              </a:buClr>
              <a:buSzPct val="100000"/>
              <a:buFont typeface="Candara"/>
              <a:buChar char="•"/>
            </a:pPr>
            <a:r>
              <a:rPr b="0" i="0" lang="en-US" sz="1200" u="none" cap="none" strike="noStrike">
                <a:solidFill>
                  <a:schemeClr val="dk2"/>
                </a:solidFill>
                <a:latin typeface="Candara"/>
                <a:ea typeface="Candara"/>
                <a:cs typeface="Candara"/>
                <a:sym typeface="Candara"/>
              </a:rPr>
              <a:t>Big Idea:</a:t>
            </a:r>
          </a:p>
          <a:p>
            <a:pPr indent="-342900" lvl="0" marL="342900" marR="0" rtl="0" algn="l">
              <a:lnSpc>
                <a:spcPct val="80000"/>
              </a:lnSpc>
              <a:spcBef>
                <a:spcPts val="2400"/>
              </a:spcBef>
              <a:spcAft>
                <a:spcPts val="0"/>
              </a:spcAft>
              <a:buClr>
                <a:srgbClr val="B9AAE2"/>
              </a:buClr>
              <a:buSzPct val="100000"/>
              <a:buFont typeface="Candara"/>
              <a:buChar char="•"/>
            </a:pPr>
            <a:r>
              <a:rPr b="0" i="0" lang="en-US" sz="1200" u="none" cap="none" strike="noStrike">
                <a:solidFill>
                  <a:schemeClr val="dk2"/>
                </a:solidFill>
                <a:latin typeface="Candara"/>
                <a:ea typeface="Candara"/>
                <a:cs typeface="Candara"/>
                <a:sym typeface="Candara"/>
              </a:rPr>
              <a:t>Students will play an active role in planning to develop goals related to their interests, abilities, and future plans. Students will receive curriculum focused on academic, career, and personal/social skills in order to make educated decisions that will lead to their successful future. Students will participate on the advisory council.</a:t>
            </a:r>
          </a:p>
          <a:p>
            <a:pPr indent="-342900" lvl="0" marL="342900" marR="0" rtl="0" algn="l">
              <a:lnSpc>
                <a:spcPct val="80000"/>
              </a:lnSpc>
              <a:spcBef>
                <a:spcPts val="2400"/>
              </a:spcBef>
              <a:spcAft>
                <a:spcPts val="0"/>
              </a:spcAft>
              <a:buClr>
                <a:srgbClr val="B9AAE2"/>
              </a:buClr>
              <a:buSzPct val="100000"/>
              <a:buFont typeface="Candara"/>
              <a:buChar char="•"/>
            </a:pPr>
            <a:r>
              <a:rPr b="0" i="0" lang="en-US" sz="1200" u="none" cap="none" strike="noStrike">
                <a:solidFill>
                  <a:schemeClr val="dk2"/>
                </a:solidFill>
                <a:latin typeface="Candara"/>
                <a:ea typeface="Candara"/>
                <a:cs typeface="Candara"/>
                <a:sym typeface="Candara"/>
              </a:rPr>
              <a:t>By exploring and developing a career identity from kindergarten through the twelfth grade they will become more observant and aware of their opportunities within the community in which they live.  Students within this model will be able to provide feedback to counselors regarding program effectiveness.  Their input will assist counselors in the design and implementation of programs that are efficient, effective, and utilize methods that are best suited in reaching their peer group. Students will be represented on the district advisory council.</a:t>
            </a:r>
          </a:p>
          <a:p>
            <a:pPr indent="-342900" lvl="0" marL="342900" marR="0" rtl="0" algn="l">
              <a:lnSpc>
                <a:spcPct val="80000"/>
              </a:lnSpc>
              <a:spcBef>
                <a:spcPts val="2400"/>
              </a:spcBef>
              <a:spcAft>
                <a:spcPts val="0"/>
              </a:spcAft>
              <a:buClr>
                <a:srgbClr val="B9AAE2"/>
              </a:buClr>
              <a:buSzPct val="100000"/>
              <a:buFont typeface="Candara"/>
              <a:buChar char="•"/>
            </a:pPr>
            <a:r>
              <a:rPr b="0" i="0" lang="en-US" sz="900" u="none" cap="none" strike="noStrike">
                <a:solidFill>
                  <a:schemeClr val="dk2"/>
                </a:solidFill>
                <a:latin typeface="Candara"/>
                <a:ea typeface="Candara"/>
                <a:cs typeface="Candara"/>
                <a:sym typeface="Candara"/>
              </a:rPr>
              <a:t>Interventions</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Participation in K-6 guidance curriculum</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Academic/career plan development in 6</a:t>
            </a:r>
            <a:r>
              <a:rPr b="0" baseline="30000" i="0" lang="en-US" sz="900" u="none" cap="none" strike="noStrike">
                <a:solidFill>
                  <a:schemeClr val="dk2"/>
                </a:solidFill>
                <a:latin typeface="Candara"/>
                <a:ea typeface="Candara"/>
                <a:cs typeface="Candara"/>
                <a:sym typeface="Candara"/>
              </a:rPr>
              <a:t>th</a:t>
            </a:r>
            <a:r>
              <a:rPr b="0" i="0" lang="en-US" sz="900" u="none" cap="none" strike="noStrike">
                <a:solidFill>
                  <a:schemeClr val="dk2"/>
                </a:solidFill>
                <a:latin typeface="Candara"/>
                <a:ea typeface="Candara"/>
                <a:cs typeface="Candara"/>
                <a:sym typeface="Candara"/>
              </a:rPr>
              <a:t> and 8</a:t>
            </a:r>
            <a:r>
              <a:rPr b="0" baseline="30000" i="0" lang="en-US" sz="900" u="none" cap="none" strike="noStrike">
                <a:solidFill>
                  <a:schemeClr val="dk2"/>
                </a:solidFill>
                <a:latin typeface="Candara"/>
                <a:ea typeface="Candara"/>
                <a:cs typeface="Candara"/>
                <a:sym typeface="Candara"/>
              </a:rPr>
              <a:t>th</a:t>
            </a:r>
            <a:r>
              <a:rPr b="0" i="0" lang="en-US" sz="900" u="none" cap="none" strike="noStrike">
                <a:solidFill>
                  <a:schemeClr val="dk2"/>
                </a:solidFill>
                <a:latin typeface="Candara"/>
                <a:ea typeface="Candara"/>
                <a:cs typeface="Candara"/>
                <a:sym typeface="Candara"/>
              </a:rPr>
              <a:t> grades</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Job shadowing in 8</a:t>
            </a:r>
            <a:r>
              <a:rPr b="0" baseline="30000" i="0" lang="en-US" sz="900" u="none" cap="none" strike="noStrike">
                <a:solidFill>
                  <a:schemeClr val="dk2"/>
                </a:solidFill>
                <a:latin typeface="Candara"/>
                <a:ea typeface="Candara"/>
                <a:cs typeface="Candara"/>
                <a:sym typeface="Candara"/>
              </a:rPr>
              <a:t>th</a:t>
            </a:r>
            <a:r>
              <a:rPr b="0" i="0" lang="en-US" sz="900" u="none" cap="none" strike="noStrike">
                <a:solidFill>
                  <a:schemeClr val="dk2"/>
                </a:solidFill>
                <a:latin typeface="Candara"/>
                <a:ea typeface="Candara"/>
                <a:cs typeface="Candara"/>
                <a:sym typeface="Candara"/>
              </a:rPr>
              <a:t> and 10</a:t>
            </a:r>
            <a:r>
              <a:rPr b="0" baseline="30000" i="0" lang="en-US" sz="900" u="none" cap="none" strike="noStrike">
                <a:solidFill>
                  <a:schemeClr val="dk2"/>
                </a:solidFill>
                <a:latin typeface="Candara"/>
                <a:ea typeface="Candara"/>
                <a:cs typeface="Candara"/>
                <a:sym typeface="Candara"/>
              </a:rPr>
              <a:t>th</a:t>
            </a:r>
            <a:r>
              <a:rPr b="0" i="0" lang="en-US" sz="900" u="none" cap="none" strike="noStrike">
                <a:solidFill>
                  <a:schemeClr val="dk2"/>
                </a:solidFill>
                <a:latin typeface="Candara"/>
                <a:ea typeface="Candara"/>
                <a:cs typeface="Candara"/>
                <a:sym typeface="Candara"/>
              </a:rPr>
              <a:t> grades</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Career fairs/presentations </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Mock interviews and interest inventories</a:t>
            </a:r>
          </a:p>
          <a:p>
            <a:pPr indent="-6350" lvl="1" marL="349250" marR="0" rtl="0" algn="l">
              <a:lnSpc>
                <a:spcPct val="80000"/>
              </a:lnSpc>
              <a:spcBef>
                <a:spcPts val="600"/>
              </a:spcBef>
              <a:spcAft>
                <a:spcPts val="0"/>
              </a:spcAft>
              <a:buClr>
                <a:schemeClr val="dk2"/>
              </a:buClr>
              <a:buSzPct val="25000"/>
              <a:buFont typeface="Candara"/>
              <a:buNone/>
            </a:pPr>
            <a:r>
              <a:t/>
            </a:r>
            <a:endParaRPr b="0" i="0" sz="900" u="none" cap="none" strike="noStrike">
              <a:solidFill>
                <a:schemeClr val="dk2"/>
              </a:solidFill>
              <a:latin typeface="Candara"/>
              <a:ea typeface="Candara"/>
              <a:cs typeface="Candara"/>
              <a:sym typeface="Candara"/>
            </a:endParaRPr>
          </a:p>
          <a:p>
            <a:pPr indent="-6350" lvl="1" marL="349250" marR="0" rtl="0" algn="l">
              <a:lnSpc>
                <a:spcPct val="80000"/>
              </a:lnSpc>
              <a:spcBef>
                <a:spcPts val="600"/>
              </a:spcBef>
              <a:spcAft>
                <a:spcPts val="0"/>
              </a:spcAft>
              <a:buClr>
                <a:schemeClr val="dk2"/>
              </a:buClr>
              <a:buSzPct val="25000"/>
              <a:buFont typeface="Candara"/>
              <a:buNone/>
            </a:pPr>
            <a:r>
              <a:rPr b="0" i="0" lang="en-US" sz="900" u="none" cap="none" strike="noStrike">
                <a:solidFill>
                  <a:schemeClr val="dk2"/>
                </a:solidFill>
                <a:latin typeface="Candara"/>
                <a:ea typeface="Candara"/>
                <a:cs typeface="Candara"/>
                <a:sym typeface="Candara"/>
              </a:rPr>
              <a:t>Measurement</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Surveys </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Student input during Advisory Council meetings </a:t>
            </a:r>
          </a:p>
          <a:p>
            <a:pPr indent="-6350" lvl="1" marL="349250" marR="0" rtl="0" algn="l">
              <a:lnSpc>
                <a:spcPct val="80000"/>
              </a:lnSpc>
              <a:spcBef>
                <a:spcPts val="600"/>
              </a:spcBef>
              <a:spcAft>
                <a:spcPts val="0"/>
              </a:spcAft>
              <a:buClr>
                <a:schemeClr val="dk2"/>
              </a:buClr>
              <a:buSzPct val="25000"/>
              <a:buFont typeface="Candara"/>
              <a:buNone/>
            </a:pPr>
            <a:r>
              <a:t/>
            </a:r>
            <a:endParaRPr b="0" i="0" sz="900" u="none" cap="none" strike="noStrike">
              <a:solidFill>
                <a:schemeClr val="dk2"/>
              </a:solidFill>
              <a:latin typeface="Candara"/>
              <a:ea typeface="Candara"/>
              <a:cs typeface="Candara"/>
              <a:sym typeface="Candara"/>
            </a:endParaRPr>
          </a:p>
          <a:p>
            <a:pPr indent="-6350" lvl="1" marL="349250" marR="0" rtl="0" algn="l">
              <a:lnSpc>
                <a:spcPct val="80000"/>
              </a:lnSpc>
              <a:spcBef>
                <a:spcPts val="600"/>
              </a:spcBef>
              <a:spcAft>
                <a:spcPts val="0"/>
              </a:spcAft>
              <a:buClr>
                <a:schemeClr val="dk2"/>
              </a:buClr>
              <a:buSzPct val="25000"/>
              <a:buFont typeface="Candara"/>
              <a:buNone/>
            </a:pPr>
            <a:r>
              <a:rPr b="0" i="0" lang="en-US" sz="900" u="none" cap="none" strike="noStrike">
                <a:solidFill>
                  <a:schemeClr val="dk2"/>
                </a:solidFill>
                <a:latin typeface="Candara"/>
                <a:ea typeface="Candara"/>
                <a:cs typeface="Candara"/>
                <a:sym typeface="Candara"/>
              </a:rPr>
              <a:t>Outcome</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Gathered student support and ideas from Advisory Council meeting</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Increased career awareness and planning </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Decrease the number of students who report having unknown plans after graduation</a:t>
            </a:r>
          </a:p>
          <a:p>
            <a:pPr indent="-342900" lvl="1" marL="685800" marR="0" rtl="0" algn="l">
              <a:lnSpc>
                <a:spcPct val="80000"/>
              </a:lnSpc>
              <a:spcBef>
                <a:spcPts val="600"/>
              </a:spcBef>
              <a:spcAft>
                <a:spcPts val="0"/>
              </a:spcAft>
              <a:buClr>
                <a:schemeClr val="dk2"/>
              </a:buClr>
              <a:buSzPct val="100000"/>
              <a:buFont typeface="Candara"/>
              <a:buChar char="•"/>
            </a:pPr>
            <a:r>
              <a:rPr b="0" i="0" lang="en-US" sz="900" u="none" cap="none" strike="noStrike">
                <a:solidFill>
                  <a:schemeClr val="dk2"/>
                </a:solidFill>
                <a:latin typeface="Candara"/>
                <a:ea typeface="Candara"/>
                <a:cs typeface="Candara"/>
                <a:sym typeface="Candara"/>
              </a:rPr>
              <a:t>Interventions will be assessed during 2016-2017 school year </a:t>
            </a:r>
          </a:p>
          <a:p>
            <a:pPr indent="-12191" lvl="1" marL="393192" marR="0" rtl="0" algn="l">
              <a:lnSpc>
                <a:spcPct val="80000"/>
              </a:lnSpc>
              <a:spcBef>
                <a:spcPts val="600"/>
              </a:spcBef>
              <a:spcAft>
                <a:spcPts val="0"/>
              </a:spcAft>
              <a:buClr>
                <a:schemeClr val="dk2"/>
              </a:buClr>
              <a:buSzPct val="25000"/>
              <a:buFont typeface="Candara"/>
              <a:buNone/>
            </a:pPr>
            <a:r>
              <a:t/>
            </a:r>
            <a:endParaRPr b="0" i="0" sz="650" u="none" cap="none" strike="noStrike">
              <a:solidFill>
                <a:schemeClr val="dk2"/>
              </a:solidFill>
              <a:latin typeface="Candara"/>
              <a:ea typeface="Candara"/>
              <a:cs typeface="Candara"/>
              <a:sym typeface="Candara"/>
            </a:endParaRPr>
          </a:p>
          <a:p>
            <a:pPr indent="-342900" lvl="1" marL="685800" marR="0" rtl="0" algn="l">
              <a:lnSpc>
                <a:spcPct val="80000"/>
              </a:lnSpc>
              <a:spcBef>
                <a:spcPts val="600"/>
              </a:spcBef>
              <a:buClr>
                <a:schemeClr val="dk2"/>
              </a:buClr>
              <a:buSzPct val="92857"/>
              <a:buFont typeface="Candara"/>
              <a:buNone/>
            </a:pPr>
            <a:r>
              <a:t/>
            </a:r>
            <a:endParaRPr b="0" i="0" sz="650" u="none" cap="none" strike="noStrike">
              <a:solidFill>
                <a:schemeClr val="dk2"/>
              </a:solidFill>
              <a:latin typeface="Candara"/>
              <a:ea typeface="Candara"/>
              <a:cs typeface="Candara"/>
              <a:sym typeface="Candara"/>
            </a:endParaRPr>
          </a:p>
        </p:txBody>
      </p:sp>
      <p:pic>
        <p:nvPicPr>
          <p:cNvPr id="186" name="Shape 186"/>
          <p:cNvPicPr preferRelativeResize="0"/>
          <p:nvPr/>
        </p:nvPicPr>
        <p:blipFill rotWithShape="1">
          <a:blip r:embed="rId3">
            <a:alphaModFix/>
          </a:blip>
          <a:srcRect b="0" l="0" r="0" t="0"/>
          <a:stretch/>
        </p:blipFill>
        <p:spPr>
          <a:xfrm>
            <a:off x="4343400" y="3657600"/>
            <a:ext cx="4081882" cy="23122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38100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11111"/>
              </a:lnSpc>
              <a:spcBef>
                <a:spcPts val="0"/>
              </a:spcBef>
              <a:buClr>
                <a:schemeClr val="dk2"/>
              </a:buClr>
              <a:buSzPct val="25000"/>
              <a:buFont typeface="Candara"/>
              <a:buNone/>
            </a:pPr>
            <a:r>
              <a:rPr b="0" i="0" lang="en-US" sz="5400" u="none" cap="none" strike="noStrike">
                <a:solidFill>
                  <a:schemeClr val="dk2"/>
                </a:solidFill>
                <a:latin typeface="Candara"/>
                <a:ea typeface="Candara"/>
                <a:cs typeface="Candara"/>
                <a:sym typeface="Candara"/>
              </a:rPr>
              <a:t>Stakeholder Group: Parents</a:t>
            </a:r>
          </a:p>
        </p:txBody>
      </p:sp>
      <p:sp>
        <p:nvSpPr>
          <p:cNvPr id="192" name="Shape 192"/>
          <p:cNvSpPr txBox="1"/>
          <p:nvPr>
            <p:ph idx="1" type="body"/>
          </p:nvPr>
        </p:nvSpPr>
        <p:spPr>
          <a:xfrm>
            <a:off x="457200" y="1524000"/>
            <a:ext cx="8229600" cy="51054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Big Idea</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Educate parents about the K-6 Career Awareness Program.  Will be informed of school counseling program activities for parents and students so parents can make informed decisions and be involved in their child’s education</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Parent representatives from each school level included on the Advisory Council for input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Interventions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Invite parents to participate in orientation and Parent Night for grades 6, 7, and 8</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Include parents during academic plan meetings for 8</a:t>
            </a:r>
            <a:r>
              <a:rPr b="0" baseline="30000" i="0" lang="en-US" sz="1430" u="none" cap="none" strike="noStrike">
                <a:solidFill>
                  <a:schemeClr val="dk2"/>
                </a:solidFill>
                <a:latin typeface="Candara"/>
                <a:ea typeface="Candara"/>
                <a:cs typeface="Candara"/>
                <a:sym typeface="Candara"/>
              </a:rPr>
              <a:t>th</a:t>
            </a:r>
            <a:r>
              <a:rPr b="0" i="0" lang="en-US" sz="1430" u="none" cap="none" strike="noStrike">
                <a:solidFill>
                  <a:schemeClr val="dk2"/>
                </a:solidFill>
                <a:latin typeface="Candara"/>
                <a:ea typeface="Candara"/>
                <a:cs typeface="Candara"/>
                <a:sym typeface="Candara"/>
              </a:rPr>
              <a:t> grade students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Invite parents to participate in and attend the Elementary Career Fair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Measurement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Attendance rates at school-sponsored events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Surveys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Parent input during Advisory Council meetings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Outcome</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Gathered parent support and ideas from Advisory Council meeting</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Interventions will be assessed during 2016-2017 school year </a:t>
            </a:r>
          </a:p>
          <a:p>
            <a:pPr indent="-342900" lvl="0" marL="342900" marR="0" rtl="0" algn="l">
              <a:lnSpc>
                <a:spcPct val="80000"/>
              </a:lnSpc>
              <a:spcBef>
                <a:spcPts val="2400"/>
              </a:spcBef>
              <a:buClr>
                <a:srgbClr val="B9AAE2"/>
              </a:buClr>
              <a:buSzPct val="102666"/>
              <a:buFont typeface="Candara"/>
              <a:buNone/>
            </a:pPr>
            <a:r>
              <a:t/>
            </a:r>
            <a:endParaRPr b="0" i="0" sz="1540" u="none" cap="none" strike="noStrike">
              <a:solidFill>
                <a:schemeClr val="dk2"/>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792162" y="40341"/>
            <a:ext cx="7570787" cy="1411941"/>
          </a:xfrm>
          <a:prstGeom prst="rect">
            <a:avLst/>
          </a:prstGeom>
          <a:noFill/>
          <a:ln>
            <a:noFill/>
          </a:ln>
        </p:spPr>
        <p:txBody>
          <a:bodyPr anchorCtr="0" anchor="ctr" bIns="45700" lIns="91425" rIns="91425" wrap="square" tIns="45700">
            <a:noAutofit/>
          </a:bodyPr>
          <a:lstStyle/>
          <a:p>
            <a:pPr indent="0" lvl="0" marL="0" marR="0" rtl="0" algn="ctr">
              <a:lnSpc>
                <a:spcPct val="111111"/>
              </a:lnSpc>
              <a:spcBef>
                <a:spcPts val="0"/>
              </a:spcBef>
              <a:buClr>
                <a:schemeClr val="dk2"/>
              </a:buClr>
              <a:buSzPct val="25000"/>
              <a:buFont typeface="Candara"/>
              <a:buNone/>
            </a:pPr>
            <a:r>
              <a:rPr b="0" i="0" lang="en-US" sz="5400" u="none" cap="none" strike="noStrike">
                <a:solidFill>
                  <a:schemeClr val="dk2"/>
                </a:solidFill>
                <a:latin typeface="Candara"/>
                <a:ea typeface="Candara"/>
                <a:cs typeface="Candara"/>
                <a:sym typeface="Candara"/>
              </a:rPr>
              <a:t>Stakeholder Group: Educators</a:t>
            </a:r>
          </a:p>
        </p:txBody>
      </p:sp>
      <p:sp>
        <p:nvSpPr>
          <p:cNvPr id="198" name="Shape 198"/>
          <p:cNvSpPr txBox="1"/>
          <p:nvPr>
            <p:ph idx="1" type="body"/>
          </p:nvPr>
        </p:nvSpPr>
        <p:spPr>
          <a:xfrm>
            <a:off x="457200" y="1935480"/>
            <a:ext cx="8229600" cy="469392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Big Idea</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Supports the school counseling program through participation in curriculum development and delivery, graduation project completion, and building relationships with students and parents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Education representatives from each school level included on the Advisory Council for input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Interventions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Assisting students in recognizing the relation between curriculum and career interests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Building relationships with Business/Community representatives to provide career-community links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Incorporating career awareness activities into professional development</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Measurement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Needs survey on electives desired by students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Graduation Project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Outcome</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Gathered educator support and ideas from Advisory Council meeting</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Feedback from teachers and students </a:t>
            </a:r>
          </a:p>
          <a:p>
            <a:pPr indent="-342899" lvl="1" marL="685800" marR="0" rtl="0" algn="l">
              <a:lnSpc>
                <a:spcPct val="80000"/>
              </a:lnSpc>
              <a:spcBef>
                <a:spcPts val="600"/>
              </a:spcBef>
              <a:buClr>
                <a:schemeClr val="dk2"/>
              </a:buClr>
              <a:buSzPct val="102142"/>
              <a:buFont typeface="Candara"/>
              <a:buNone/>
            </a:pPr>
            <a:r>
              <a:t/>
            </a:r>
            <a:endParaRPr b="0" i="0" sz="1430" u="none" cap="none" strike="noStrike">
              <a:solidFill>
                <a:schemeClr val="dk2"/>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792162" y="40341"/>
            <a:ext cx="7570787" cy="1411941"/>
          </a:xfrm>
          <a:prstGeom prst="rect">
            <a:avLst/>
          </a:prstGeom>
          <a:noFill/>
          <a:ln>
            <a:noFill/>
          </a:ln>
        </p:spPr>
        <p:txBody>
          <a:bodyPr anchorCtr="0" anchor="ctr" bIns="45700" lIns="91425" rIns="91425" wrap="square" tIns="45700">
            <a:noAutofit/>
          </a:bodyPr>
          <a:lstStyle/>
          <a:p>
            <a:pPr indent="0" lvl="0" marL="0" marR="0" rtl="0" algn="ctr">
              <a:lnSpc>
                <a:spcPct val="123456"/>
              </a:lnSpc>
              <a:spcBef>
                <a:spcPts val="0"/>
              </a:spcBef>
              <a:buClr>
                <a:schemeClr val="dk2"/>
              </a:buClr>
              <a:buSzPct val="25000"/>
              <a:buFont typeface="Candara"/>
              <a:buNone/>
            </a:pPr>
            <a:r>
              <a:rPr b="0" i="0" lang="en-US" sz="4860" u="none" cap="none" strike="noStrike">
                <a:solidFill>
                  <a:schemeClr val="dk2"/>
                </a:solidFill>
                <a:latin typeface="Candara"/>
                <a:ea typeface="Candara"/>
                <a:cs typeface="Candara"/>
                <a:sym typeface="Candara"/>
              </a:rPr>
              <a:t>Stakeholder Group: Business/Community</a:t>
            </a:r>
          </a:p>
        </p:txBody>
      </p:sp>
      <p:sp>
        <p:nvSpPr>
          <p:cNvPr id="204" name="Shape 204"/>
          <p:cNvSpPr txBox="1"/>
          <p:nvPr>
            <p:ph idx="1" type="body"/>
          </p:nvPr>
        </p:nvSpPr>
        <p:spPr>
          <a:xfrm>
            <a:off x="457200" y="1935480"/>
            <a:ext cx="8229600" cy="454152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Big Idea</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Involving representatives in curriculum development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Providing career opportunities for students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Business/Community representatives from local area included on the Advisory Council for input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Intervention</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Job shadowing experiences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Part-time employment/Co-op experiences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Career Day/Classroom presenters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Measurement</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Surveys</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Collect data on job shadows and employment </a:t>
            </a:r>
          </a:p>
          <a:p>
            <a:pPr indent="-342900" lvl="0" marL="342900" marR="0" rtl="0" algn="l">
              <a:lnSpc>
                <a:spcPct val="80000"/>
              </a:lnSpc>
              <a:spcBef>
                <a:spcPts val="2400"/>
              </a:spcBef>
              <a:spcAft>
                <a:spcPts val="0"/>
              </a:spcAft>
              <a:buClr>
                <a:srgbClr val="B9AAE2"/>
              </a:buClr>
              <a:buSzPct val="102666"/>
              <a:buFont typeface="Candara"/>
              <a:buChar char="•"/>
            </a:pPr>
            <a:r>
              <a:rPr b="0" i="0" lang="en-US" sz="1540" u="none" cap="none" strike="noStrike">
                <a:solidFill>
                  <a:schemeClr val="dk2"/>
                </a:solidFill>
                <a:latin typeface="Candara"/>
                <a:ea typeface="Candara"/>
                <a:cs typeface="Candara"/>
                <a:sym typeface="Candara"/>
              </a:rPr>
              <a:t>Outcome </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Gathered business/community support and ideas from Advisory Council meeting</a:t>
            </a:r>
          </a:p>
          <a:p>
            <a:pPr indent="-342899" lvl="1" marL="685800" marR="0" rtl="0" algn="l">
              <a:lnSpc>
                <a:spcPct val="80000"/>
              </a:lnSpc>
              <a:spcBef>
                <a:spcPts val="600"/>
              </a:spcBef>
              <a:spcAft>
                <a:spcPts val="0"/>
              </a:spcAft>
              <a:buClr>
                <a:schemeClr val="dk2"/>
              </a:buClr>
              <a:buSzPct val="102142"/>
              <a:buFont typeface="Candara"/>
              <a:buChar char="•"/>
            </a:pPr>
            <a:r>
              <a:rPr b="0" i="0" lang="en-US" sz="1430" u="none" cap="none" strike="noStrike">
                <a:solidFill>
                  <a:schemeClr val="dk2"/>
                </a:solidFill>
                <a:latin typeface="Candara"/>
                <a:ea typeface="Candara"/>
                <a:cs typeface="Candara"/>
                <a:sym typeface="Candara"/>
              </a:rPr>
              <a:t>Improved match between employer needs and student preparation</a:t>
            </a:r>
          </a:p>
          <a:p>
            <a:pPr indent="-342899" lvl="1" marL="685800" marR="0" rtl="0" algn="l">
              <a:lnSpc>
                <a:spcPct val="80000"/>
              </a:lnSpc>
              <a:spcBef>
                <a:spcPts val="600"/>
              </a:spcBef>
              <a:buClr>
                <a:schemeClr val="dk2"/>
              </a:buClr>
              <a:buSzPct val="102142"/>
              <a:buFont typeface="Candara"/>
              <a:buNone/>
            </a:pPr>
            <a:r>
              <a:t/>
            </a:r>
            <a:endParaRPr b="0" i="0" sz="1430" u="none" cap="none" strike="noStrike">
              <a:solidFill>
                <a:schemeClr val="dk2"/>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xmlns:r="http://schemas.openxmlformats.org/officeDocument/2006/relationships" name="Infusion">
  <a:themeElements>
    <a:clrScheme name="Infusion">
      <a:dk1>
        <a:srgbClr val="000000"/>
      </a:dk1>
      <a:lt1>
        <a:srgbClr val="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